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Nasilje u književnim djelima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625" y="281016"/>
            <a:ext cx="10396882" cy="1151965"/>
          </a:xfrm>
        </p:spPr>
        <p:txBody>
          <a:bodyPr/>
          <a:lstStyle/>
          <a:p>
            <a:r>
              <a:rPr lang="hr-HR" dirty="0" err="1" smtClean="0"/>
              <a:t>Stephen</a:t>
            </a:r>
            <a:r>
              <a:rPr lang="hr-HR" dirty="0" smtClean="0"/>
              <a:t> </a:t>
            </a:r>
            <a:r>
              <a:rPr lang="hr-HR" dirty="0" err="1" smtClean="0"/>
              <a:t>Kingova</a:t>
            </a:r>
            <a:r>
              <a:rPr lang="hr-HR" dirty="0" smtClean="0"/>
              <a:t> Djela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3625" y="1589869"/>
            <a:ext cx="10394707" cy="2239182"/>
          </a:xfrm>
        </p:spPr>
        <p:txBody>
          <a:bodyPr/>
          <a:lstStyle/>
          <a:p>
            <a:r>
              <a:rPr lang="hr-HR" dirty="0" err="1" smtClean="0"/>
              <a:t>Stephen</a:t>
            </a:r>
            <a:r>
              <a:rPr lang="hr-HR" dirty="0" smtClean="0"/>
              <a:t> </a:t>
            </a:r>
            <a:r>
              <a:rPr lang="hr-HR" dirty="0" err="1" smtClean="0"/>
              <a:t>king</a:t>
            </a:r>
            <a:r>
              <a:rPr lang="hr-HR" dirty="0" smtClean="0"/>
              <a:t> je američki pisac koji je nevjerojatno popularan po svojim </a:t>
            </a:r>
            <a:r>
              <a:rPr lang="hr-HR" dirty="0" err="1" smtClean="0"/>
              <a:t>horor</a:t>
            </a:r>
            <a:r>
              <a:rPr lang="hr-HR" dirty="0" smtClean="0"/>
              <a:t> djelima</a:t>
            </a:r>
          </a:p>
          <a:p>
            <a:r>
              <a:rPr lang="hr-HR" dirty="0" smtClean="0"/>
              <a:t>Njegova djela su također poznata po nasilju</a:t>
            </a:r>
          </a:p>
          <a:p>
            <a:r>
              <a:rPr lang="hr-HR" dirty="0" smtClean="0"/>
              <a:t>Najčešći su slučaji </a:t>
            </a:r>
            <a:r>
              <a:rPr lang="hr-HR" dirty="0" err="1" smtClean="0"/>
              <a:t>Bullying</a:t>
            </a:r>
            <a:r>
              <a:rPr lang="hr-HR" dirty="0" smtClean="0"/>
              <a:t> i nasilni roditelji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32" y="3324225"/>
            <a:ext cx="15525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365" y="28362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Najpoznatija djela u kojima se vrši nasilje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5" y="1571223"/>
            <a:ext cx="1611086" cy="25508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93" y="1567489"/>
            <a:ext cx="1695450" cy="25508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86" y="1572970"/>
            <a:ext cx="1618342" cy="254540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20462" y="4122109"/>
            <a:ext cx="170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Ono</a:t>
            </a:r>
            <a:endParaRPr lang="en-US" sz="4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786611" y="4118375"/>
            <a:ext cx="181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err="1" smtClean="0"/>
              <a:t>Carrie</a:t>
            </a:r>
            <a:endParaRPr lang="en-US" sz="4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6971393" y="4118375"/>
            <a:ext cx="230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Tijelo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78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97972"/>
            <a:ext cx="10396882" cy="1151965"/>
          </a:xfrm>
        </p:spPr>
        <p:txBody>
          <a:bodyPr/>
          <a:lstStyle/>
          <a:p>
            <a:r>
              <a:rPr lang="hr-HR" dirty="0" smtClean="0"/>
              <a:t>Ono, </a:t>
            </a:r>
            <a:r>
              <a:rPr lang="hr-HR" dirty="0"/>
              <a:t>H</a:t>
            </a:r>
            <a:r>
              <a:rPr lang="hr-HR" dirty="0" smtClean="0"/>
              <a:t>enry </a:t>
            </a:r>
            <a:r>
              <a:rPr lang="hr-HR" dirty="0" err="1"/>
              <a:t>B</a:t>
            </a:r>
            <a:r>
              <a:rPr lang="hr-HR" dirty="0" err="1" smtClean="0"/>
              <a:t>owers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012372"/>
            <a:ext cx="10394707" cy="3535135"/>
          </a:xfrm>
        </p:spPr>
        <p:txBody>
          <a:bodyPr/>
          <a:lstStyle/>
          <a:p>
            <a:r>
              <a:rPr lang="hr-HR" dirty="0" smtClean="0"/>
              <a:t>Henry </a:t>
            </a:r>
            <a:r>
              <a:rPr lang="hr-HR" dirty="0" err="1" smtClean="0"/>
              <a:t>Bowers</a:t>
            </a:r>
            <a:r>
              <a:rPr lang="hr-HR" dirty="0" smtClean="0"/>
              <a:t> je Glavni nasilnik djela ono</a:t>
            </a:r>
          </a:p>
          <a:p>
            <a:r>
              <a:rPr lang="hr-HR" dirty="0" smtClean="0"/>
              <a:t>On je lik u djelu koji ismijava i zlostavlja (fizički i psihički) „Klub </a:t>
            </a:r>
            <a:r>
              <a:rPr lang="hr-HR" dirty="0" err="1" smtClean="0"/>
              <a:t>luzera</a:t>
            </a:r>
            <a:r>
              <a:rPr lang="hr-HR" dirty="0" smtClean="0"/>
              <a:t>”(</a:t>
            </a:r>
            <a:r>
              <a:rPr lang="hr-HR" dirty="0" err="1" smtClean="0"/>
              <a:t>bill</a:t>
            </a:r>
            <a:r>
              <a:rPr lang="hr-HR" dirty="0" smtClean="0"/>
              <a:t>, ben, </a:t>
            </a:r>
            <a:r>
              <a:rPr lang="hr-HR" dirty="0" err="1" smtClean="0"/>
              <a:t>richie</a:t>
            </a:r>
            <a:r>
              <a:rPr lang="hr-HR" dirty="0" smtClean="0"/>
              <a:t>, stan, </a:t>
            </a:r>
            <a:r>
              <a:rPr lang="hr-HR" dirty="0" err="1" smtClean="0"/>
              <a:t>eddie</a:t>
            </a:r>
            <a:r>
              <a:rPr lang="hr-HR" dirty="0" smtClean="0"/>
              <a:t>, </a:t>
            </a:r>
            <a:r>
              <a:rPr lang="hr-HR" dirty="0" err="1" smtClean="0"/>
              <a:t>beverly</a:t>
            </a:r>
            <a:r>
              <a:rPr lang="hr-HR" dirty="0" smtClean="0"/>
              <a:t> i </a:t>
            </a:r>
            <a:r>
              <a:rPr lang="hr-HR" dirty="0" err="1" smtClean="0"/>
              <a:t>mike</a:t>
            </a:r>
            <a:r>
              <a:rPr lang="hr-HR" dirty="0" smtClean="0"/>
              <a:t>)</a:t>
            </a:r>
          </a:p>
          <a:p>
            <a:r>
              <a:rPr lang="hr-HR" dirty="0" smtClean="0"/>
              <a:t>„</a:t>
            </a:r>
            <a:r>
              <a:rPr lang="en-US" dirty="0" err="1" smtClean="0"/>
              <a:t>Želim</a:t>
            </a:r>
            <a:r>
              <a:rPr lang="en-US" dirty="0" smtClean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 </a:t>
            </a:r>
            <a:r>
              <a:rPr lang="en-US" dirty="0" err="1"/>
              <a:t>nečemu</a:t>
            </a:r>
            <a:r>
              <a:rPr lang="en-US" dirty="0"/>
              <a:t>, </a:t>
            </a:r>
            <a:r>
              <a:rPr lang="en-US" dirty="0" err="1" smtClean="0"/>
              <a:t>svinjetin</a:t>
            </a:r>
            <a:r>
              <a:rPr lang="hr-HR" dirty="0" smtClean="0"/>
              <a:t>o</a:t>
            </a:r>
            <a:r>
              <a:rPr lang="en-US" dirty="0" smtClean="0"/>
              <a:t>. </a:t>
            </a:r>
            <a:r>
              <a:rPr lang="en-US" dirty="0" err="1"/>
              <a:t>Voliš</a:t>
            </a:r>
            <a:r>
              <a:rPr lang="en-US" dirty="0"/>
              <a:t> </a:t>
            </a:r>
            <a:r>
              <a:rPr lang="en-US" dirty="0" err="1"/>
              <a:t>učiti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zar</a:t>
            </a:r>
            <a:r>
              <a:rPr lang="en-US" dirty="0"/>
              <a:t> ne? </a:t>
            </a:r>
            <a:r>
              <a:rPr lang="en-US" dirty="0" err="1"/>
              <a:t>Želim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siguran</a:t>
            </a:r>
            <a:r>
              <a:rPr lang="en-US" dirty="0"/>
              <a:t> da se </a:t>
            </a:r>
            <a:r>
              <a:rPr lang="en-US" dirty="0" err="1"/>
              <a:t>sjećaš</a:t>
            </a:r>
            <a:r>
              <a:rPr lang="en-US" dirty="0"/>
              <a:t> </a:t>
            </a:r>
            <a:r>
              <a:rPr lang="en-US" dirty="0" err="1"/>
              <a:t>mog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se </a:t>
            </a:r>
            <a:r>
              <a:rPr lang="en-US" dirty="0" err="1"/>
              <a:t>pobrinuti</a:t>
            </a:r>
            <a:r>
              <a:rPr lang="en-US" dirty="0"/>
              <a:t>, ha</a:t>
            </a:r>
            <a:r>
              <a:rPr lang="en-US" dirty="0" smtClean="0"/>
              <a:t>?</a:t>
            </a:r>
            <a:r>
              <a:rPr lang="hr-HR" dirty="0" smtClean="0"/>
              <a:t>” </a:t>
            </a:r>
          </a:p>
          <a:p>
            <a:r>
              <a:rPr lang="hr-HR" dirty="0" smtClean="0"/>
              <a:t>nakon toga </a:t>
            </a:r>
            <a:r>
              <a:rPr lang="hr-HR" dirty="0" err="1" smtClean="0"/>
              <a:t>henry</a:t>
            </a:r>
            <a:r>
              <a:rPr lang="hr-HR" dirty="0" smtClean="0"/>
              <a:t> počinje urezivati svoje ime na trbuh dječaka bena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45" y="3590926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63286"/>
            <a:ext cx="10396882" cy="1151965"/>
          </a:xfrm>
        </p:spPr>
        <p:txBody>
          <a:bodyPr/>
          <a:lstStyle/>
          <a:p>
            <a:r>
              <a:rPr lang="hr-HR" dirty="0" err="1" smtClean="0"/>
              <a:t>Carrie</a:t>
            </a:r>
            <a:r>
              <a:rPr lang="hr-HR" dirty="0" smtClean="0"/>
              <a:t>, </a:t>
            </a:r>
            <a:r>
              <a:rPr lang="hr-HR" dirty="0" err="1"/>
              <a:t>M</a:t>
            </a:r>
            <a:r>
              <a:rPr lang="hr-HR" dirty="0" err="1" smtClean="0"/>
              <a:t>argaret</a:t>
            </a:r>
            <a:r>
              <a:rPr lang="hr-HR" dirty="0" smtClean="0"/>
              <a:t> </a:t>
            </a:r>
            <a:r>
              <a:rPr lang="hr-HR" dirty="0"/>
              <a:t>W</a:t>
            </a:r>
            <a:r>
              <a:rPr lang="hr-HR" dirty="0" smtClean="0"/>
              <a:t>hite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118508"/>
            <a:ext cx="10394707" cy="2702378"/>
          </a:xfrm>
        </p:spPr>
        <p:txBody>
          <a:bodyPr/>
          <a:lstStyle/>
          <a:p>
            <a:r>
              <a:rPr lang="hr-HR" dirty="0" err="1" smtClean="0"/>
              <a:t>Margaret</a:t>
            </a:r>
            <a:r>
              <a:rPr lang="hr-HR" dirty="0" smtClean="0"/>
              <a:t> </a:t>
            </a:r>
            <a:r>
              <a:rPr lang="hr-HR" dirty="0" err="1" smtClean="0"/>
              <a:t>white</a:t>
            </a:r>
            <a:r>
              <a:rPr lang="hr-HR" dirty="0" smtClean="0"/>
              <a:t> je glavni zlikovac i nasilna mama </a:t>
            </a:r>
            <a:r>
              <a:rPr lang="hr-HR" dirty="0" err="1" smtClean="0"/>
              <a:t>carrie</a:t>
            </a:r>
            <a:r>
              <a:rPr lang="hr-HR" dirty="0" smtClean="0"/>
              <a:t> </a:t>
            </a:r>
            <a:r>
              <a:rPr lang="hr-HR" dirty="0" err="1" smtClean="0"/>
              <a:t>white</a:t>
            </a:r>
            <a:r>
              <a:rPr lang="hr-HR" dirty="0" smtClean="0"/>
              <a:t> u djelu </a:t>
            </a:r>
            <a:r>
              <a:rPr lang="hr-HR" dirty="0" err="1" smtClean="0"/>
              <a:t>carrie</a:t>
            </a:r>
            <a:endParaRPr lang="hr-HR" dirty="0" smtClean="0"/>
          </a:p>
          <a:p>
            <a:r>
              <a:rPr lang="hr-HR" dirty="0" smtClean="0"/>
              <a:t>U djelu je potvrđeno da je  ona kršćanka sa mentalnim problemom, misli da je sve grijeh</a:t>
            </a:r>
          </a:p>
          <a:p>
            <a:r>
              <a:rPr lang="hr-HR" dirty="0" err="1" smtClean="0"/>
              <a:t>Margaret</a:t>
            </a:r>
            <a:r>
              <a:rPr lang="hr-HR" dirty="0" smtClean="0"/>
              <a:t> fizički i mentalno zlostavlja </a:t>
            </a:r>
            <a:r>
              <a:rPr lang="hr-HR" dirty="0" err="1" smtClean="0"/>
              <a:t>carrie</a:t>
            </a:r>
            <a:r>
              <a:rPr lang="hr-HR" dirty="0" smtClean="0"/>
              <a:t> tako što ju udara sa remenom ili ju zaključava silom u podrum sve dok joj „bog ne oprosti </a:t>
            </a:r>
            <a:r>
              <a:rPr lang="hr-HR" dirty="0" err="1" smtClean="0"/>
              <a:t>grijehove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„Ovo </a:t>
            </a:r>
            <a:r>
              <a:rPr lang="hr-HR" dirty="0"/>
              <a:t>nije tvoja krivnja </a:t>
            </a:r>
            <a:r>
              <a:rPr lang="hr-HR" dirty="0" err="1"/>
              <a:t>Carrie</a:t>
            </a:r>
            <a:r>
              <a:rPr lang="hr-HR" dirty="0"/>
              <a:t>. Moja je. </a:t>
            </a:r>
            <a:r>
              <a:rPr lang="hr-HR" smtClean="0"/>
              <a:t>Znaš </a:t>
            </a:r>
            <a:r>
              <a:rPr lang="hr-HR" dirty="0"/>
              <a:t>da Vrag nikad ne umire. Stalno se vraća. Moraš ga stalno ubijati</a:t>
            </a:r>
            <a:r>
              <a:rPr lang="hr-HR" dirty="0" smtClean="0"/>
              <a:t>.” </a:t>
            </a:r>
            <a:r>
              <a:rPr lang="hr-HR" dirty="0" err="1" smtClean="0"/>
              <a:t>margaret</a:t>
            </a:r>
            <a:r>
              <a:rPr lang="hr-HR" dirty="0" smtClean="0"/>
              <a:t> reče prije nego što pokušava ubiti </a:t>
            </a:r>
            <a:r>
              <a:rPr lang="hr-HR" dirty="0" err="1" smtClean="0"/>
              <a:t>carrie</a:t>
            </a:r>
            <a:endParaRPr lang="hr-HR" dirty="0" smtClean="0"/>
          </a:p>
        </p:txBody>
      </p:sp>
      <p:sp>
        <p:nvSpPr>
          <p:cNvPr id="4" name="AutoShape 2" descr="Slikovni rezultat za carrie's m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69" y="370318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625" y="202105"/>
            <a:ext cx="10396882" cy="1151965"/>
          </a:xfrm>
        </p:spPr>
        <p:txBody>
          <a:bodyPr/>
          <a:lstStyle/>
          <a:p>
            <a:r>
              <a:rPr lang="hr-HR" dirty="0" smtClean="0"/>
              <a:t>Tijelo, </a:t>
            </a:r>
            <a:r>
              <a:rPr lang="en-US" b="1" dirty="0"/>
              <a:t>John "Ace" Merrill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83771" y="1737791"/>
            <a:ext cx="10394707" cy="263923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Ace je glavni zlikovac i nasilnik grupe četvorice dječaka (</a:t>
            </a:r>
            <a:r>
              <a:rPr lang="hr-HR" dirty="0" err="1" smtClean="0"/>
              <a:t>gordie</a:t>
            </a:r>
            <a:r>
              <a:rPr lang="hr-HR" dirty="0" smtClean="0"/>
              <a:t>, </a:t>
            </a:r>
            <a:r>
              <a:rPr lang="hr-HR" dirty="0" err="1" smtClean="0"/>
              <a:t>chris</a:t>
            </a:r>
            <a:r>
              <a:rPr lang="hr-HR" dirty="0" smtClean="0"/>
              <a:t>, </a:t>
            </a:r>
            <a:r>
              <a:rPr lang="hr-HR" dirty="0" err="1" smtClean="0"/>
              <a:t>vern</a:t>
            </a:r>
            <a:r>
              <a:rPr lang="hr-HR" dirty="0" smtClean="0"/>
              <a:t> i </a:t>
            </a:r>
            <a:r>
              <a:rPr lang="hr-HR" dirty="0" err="1" smtClean="0"/>
              <a:t>teddy</a:t>
            </a:r>
            <a:r>
              <a:rPr lang="hr-HR" dirty="0" smtClean="0"/>
              <a:t>) u djelu tijelo</a:t>
            </a:r>
          </a:p>
          <a:p>
            <a:r>
              <a:rPr lang="hr-HR" dirty="0" smtClean="0"/>
              <a:t>Četvorica dječaka  pokušavaju naći tijelo nestalog dječaka. Nakon što su našli </a:t>
            </a:r>
            <a:r>
              <a:rPr lang="hr-HR" dirty="0" err="1" smtClean="0"/>
              <a:t>tjelo</a:t>
            </a:r>
            <a:r>
              <a:rPr lang="hr-HR" dirty="0"/>
              <a:t> Ace mu prijeti nožem, pokazujući da ih je voljan ubiti zbog tijela. </a:t>
            </a:r>
            <a:r>
              <a:rPr lang="hr-HR" dirty="0" err="1"/>
              <a:t>Gordie</a:t>
            </a:r>
            <a:r>
              <a:rPr lang="hr-HR" dirty="0"/>
              <a:t> izvadi pištolj i prijeti da će pucati ako se Ace ne povuče. </a:t>
            </a:r>
            <a:r>
              <a:rPr lang="hr-HR" dirty="0" smtClean="0"/>
              <a:t>Na to </a:t>
            </a:r>
            <a:r>
              <a:rPr lang="hr-HR" dirty="0" err="1" smtClean="0"/>
              <a:t>ace</a:t>
            </a:r>
            <a:r>
              <a:rPr lang="hr-HR" dirty="0" smtClean="0"/>
              <a:t> reče</a:t>
            </a:r>
          </a:p>
          <a:p>
            <a:pPr marL="0" indent="0">
              <a:buNone/>
            </a:pPr>
            <a:r>
              <a:rPr lang="hr-HR" dirty="0" smtClean="0"/>
              <a:t>     „</a:t>
            </a:r>
            <a:r>
              <a:rPr lang="en-US" dirty="0" err="1" smtClean="0"/>
              <a:t>Nećemo</a:t>
            </a:r>
            <a:r>
              <a:rPr lang="en-US" dirty="0" smtClean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zaboraviti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mislite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, </a:t>
            </a:r>
            <a:r>
              <a:rPr lang="en-US" dirty="0" err="1"/>
              <a:t>dušo</a:t>
            </a:r>
            <a:r>
              <a:rPr lang="en-US" dirty="0" smtClean="0"/>
              <a:t>.</a:t>
            </a:r>
            <a:r>
              <a:rPr lang="hr-HR" dirty="0"/>
              <a:t>” Merrill i ostali odlaze, a </a:t>
            </a:r>
            <a:r>
              <a:rPr lang="hr-HR" dirty="0" smtClean="0"/>
              <a:t>Ace       obećava osvetu     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4" y="4046770"/>
            <a:ext cx="1642593" cy="21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pozornosti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 rot="21425010">
            <a:off x="9119507" y="4515319"/>
            <a:ext cx="195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Mihael </a:t>
            </a:r>
            <a:r>
              <a:rPr lang="hr-HR" dirty="0" err="1" smtClean="0"/>
              <a:t>Varenica</a:t>
            </a:r>
            <a:endParaRPr lang="hr-HR" dirty="0" smtClean="0"/>
          </a:p>
          <a:p>
            <a:pPr algn="ctr"/>
            <a:r>
              <a:rPr lang="hr-HR" dirty="0"/>
              <a:t>Fabijan Bauer </a:t>
            </a:r>
          </a:p>
          <a:p>
            <a:pPr algn="ctr"/>
            <a:r>
              <a:rPr lang="hr-HR" dirty="0" smtClean="0"/>
              <a:t>1.A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99</TotalTime>
  <Words>334</Words>
  <Application>Microsoft Office PowerPoint</Application>
  <PresentationFormat>Široki zaslon</PresentationFormat>
  <Paragraphs>27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Impact</vt:lpstr>
      <vt:lpstr>Glavni događaj</vt:lpstr>
      <vt:lpstr>Nasilje u književnim djelima</vt:lpstr>
      <vt:lpstr>Stephen Kingova Djela</vt:lpstr>
      <vt:lpstr>Najpoznatija djela u kojima se vrši nasilje</vt:lpstr>
      <vt:lpstr>Ono, Henry Bowers</vt:lpstr>
      <vt:lpstr>Carrie, Margaret White</vt:lpstr>
      <vt:lpstr>Tijelo, John "Ace" Merrill</vt:lpstr>
      <vt:lpstr>Hvala na pozornosti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Nasilje u književnim djelima</dc:title>
  <dc:creator>Fabijan Bauer</dc:creator>
  <cp:lastModifiedBy>Microsoftov račun</cp:lastModifiedBy>
  <cp:revision>9</cp:revision>
  <dcterms:created xsi:type="dcterms:W3CDTF">2020-02-04T15:39:36Z</dcterms:created>
  <dcterms:modified xsi:type="dcterms:W3CDTF">2020-03-08T15:51:24Z</dcterms:modified>
</cp:coreProperties>
</file>