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20BA-0537-41AB-AF10-7BEE5015D9A4}" type="datetimeFigureOut">
              <a:rPr lang="sr-Latn-CS" smtClean="0"/>
              <a:pPr/>
              <a:t>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D81F-69E0-48E4-A18E-1C879206C57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Stop nasilju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Srednja škola Marka Marulića Slatina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Reci NE nasilju !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risnik\Downloads\88364006_182549669709715_5823168358438141952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322">
            <a:off x="631460" y="549982"/>
            <a:ext cx="192157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8" name="AutoShape 4" descr="Slikovni rezultat za srednja marka marulića sla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Pregled </a:t>
            </a: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međupredmetnog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projekta 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STOP nasilju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43050"/>
            <a:ext cx="857252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000" dirty="0">
                <a:latin typeface="+mj-lt"/>
              </a:rPr>
              <a:t>      </a:t>
            </a:r>
            <a:r>
              <a:rPr lang="vi-VN" sz="2000" dirty="0">
                <a:latin typeface="+mj-lt"/>
              </a:rPr>
              <a:t>Međupredmetni projekt STOP nasilju koji se provodi u 1. a i 1. b razredu opće</a:t>
            </a:r>
            <a:r>
              <a:rPr lang="hr-HR" sz="2000" dirty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gimnazije</a:t>
            </a:r>
            <a:r>
              <a:rPr lang="hr-HR" sz="2000" dirty="0" smtClean="0">
                <a:latin typeface="+mj-lt"/>
              </a:rPr>
              <a:t> započeo je 2. listopada 2019. godine,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povezao je nastavn</a:t>
            </a:r>
            <a:r>
              <a:rPr lang="hr-HR" sz="2000" dirty="0">
                <a:latin typeface="+mj-lt"/>
              </a:rPr>
              <a:t>e</a:t>
            </a:r>
            <a:r>
              <a:rPr lang="vi-VN" sz="2000" dirty="0">
                <a:latin typeface="+mj-lt"/>
              </a:rPr>
              <a:t> predmet</a:t>
            </a:r>
            <a:r>
              <a:rPr lang="hr-HR" sz="2000" dirty="0">
                <a:latin typeface="+mj-lt"/>
              </a:rPr>
              <a:t>e:</a:t>
            </a:r>
            <a:r>
              <a:rPr lang="vi-VN" sz="2000" dirty="0">
                <a:latin typeface="+mj-lt"/>
              </a:rPr>
              <a:t> </a:t>
            </a:r>
            <a:r>
              <a:rPr lang="hr-HR" sz="2000" dirty="0">
                <a:latin typeface="+mj-lt"/>
              </a:rPr>
              <a:t>H</a:t>
            </a:r>
            <a:r>
              <a:rPr lang="vi-VN" sz="2000" dirty="0" smtClean="0">
                <a:latin typeface="+mj-lt"/>
              </a:rPr>
              <a:t>rvatski </a:t>
            </a:r>
            <a:r>
              <a:rPr lang="vi-VN" sz="2000" dirty="0">
                <a:latin typeface="+mj-lt"/>
              </a:rPr>
              <a:t>jezik</a:t>
            </a:r>
            <a:r>
              <a:rPr lang="hr-HR" sz="2000" dirty="0">
                <a:latin typeface="+mj-lt"/>
              </a:rPr>
              <a:t>, </a:t>
            </a:r>
            <a:r>
              <a:rPr lang="hr-HR" sz="2000" dirty="0" smtClean="0">
                <a:latin typeface="+mj-lt"/>
              </a:rPr>
              <a:t>I</a:t>
            </a:r>
            <a:r>
              <a:rPr lang="vi-VN" sz="2000" dirty="0" smtClean="0">
                <a:latin typeface="+mj-lt"/>
              </a:rPr>
              <a:t>nformatiku</a:t>
            </a:r>
            <a:r>
              <a:rPr lang="hr-HR" sz="2000" dirty="0">
                <a:latin typeface="+mj-lt"/>
              </a:rPr>
              <a:t>, </a:t>
            </a:r>
            <a:r>
              <a:rPr lang="hr-HR" sz="2000" dirty="0" smtClean="0">
                <a:latin typeface="+mj-lt"/>
              </a:rPr>
              <a:t>Tjelesnu i zdravstvenu </a:t>
            </a:r>
            <a:r>
              <a:rPr lang="hr-HR" sz="2000" dirty="0">
                <a:latin typeface="+mj-lt"/>
              </a:rPr>
              <a:t>kulturu </a:t>
            </a:r>
            <a:r>
              <a:rPr lang="hr-HR" sz="2000" dirty="0">
                <a:latin typeface="+mj-lt"/>
              </a:rPr>
              <a:t>i</a:t>
            </a:r>
            <a:r>
              <a:rPr lang="hr-HR" sz="2000" dirty="0" smtClean="0">
                <a:latin typeface="+mj-lt"/>
              </a:rPr>
              <a:t> Engleski </a:t>
            </a:r>
            <a:r>
              <a:rPr lang="hr-HR" sz="2000" dirty="0">
                <a:latin typeface="+mj-lt"/>
              </a:rPr>
              <a:t>jezik</a:t>
            </a:r>
            <a:r>
              <a:rPr lang="vi-VN" sz="2000" dirty="0">
                <a:latin typeface="+mj-lt"/>
              </a:rPr>
              <a:t> kroz novu aktivnost učenika</a:t>
            </a:r>
            <a:r>
              <a:rPr lang="hr-HR" sz="2000" dirty="0">
                <a:latin typeface="+mj-lt"/>
              </a:rPr>
              <a:t>.</a:t>
            </a:r>
          </a:p>
        </p:txBody>
      </p:sp>
      <p:pic>
        <p:nvPicPr>
          <p:cNvPr id="14338" name="Picture 2" descr="Slikovni rezultat za stop nasil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3115">
            <a:off x="7405280" y="280588"/>
            <a:ext cx="1533772" cy="1267489"/>
          </a:xfrm>
          <a:prstGeom prst="rect">
            <a:avLst/>
          </a:prstGeom>
          <a:noFill/>
        </p:spPr>
      </p:pic>
      <p:pic>
        <p:nvPicPr>
          <p:cNvPr id="14342" name="Picture 6" descr="Slikovni rezultat za nasil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5372137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Provedba ankete za projekt STOP nasilju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00174"/>
            <a:ext cx="850109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   Anketom o vršnjačkom nasilju željeli smo dobiti povratnu informaciju o svjesnosti i izloženosti vršnjačkom nasilju učenika naše škole.</a:t>
            </a:r>
          </a:p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   Na nastavi hrvatskoga jezika učenici su sastavljali anketu, a na nastavi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Informatike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 pretvorili u digitalni oblik te pozvali ostale učenike da ju ispune na web stranici škole. Upute i koordinaciju s učenicima oko realizacije ankete provele su profesorica hrvatskog jezika Željka Orban i profesorica informatike Ksenija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Rastija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434" name="Picture 2" descr="Slikovni rezultat za ank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3714776" cy="24581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Praćenje dnevnih medija (zastupljenost vijesti o nasilju)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600200"/>
            <a:ext cx="5857916" cy="30432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Učenici su dobili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zadatak pratiti dnevne medije te svaki</a:t>
            </a:r>
          </a:p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dan bilježiti nove podatke koji su vezani uz nasilje, a</a:t>
            </a:r>
          </a:p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nakon toga napraviti videozapis na temelju prikupljenih </a:t>
            </a:r>
          </a:p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podataka. </a:t>
            </a:r>
          </a:p>
        </p:txBody>
      </p:sp>
      <p:pic>
        <p:nvPicPr>
          <p:cNvPr id="17410" name="Picture 2" descr="Slikovni rezultat za gledanje 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5072098" cy="331954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Poruke protiv nasilja- STRIP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Učenici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su dobili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zadatak prikupiti te napisati poruke na temu vršnjačkog </a:t>
            </a:r>
          </a:p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nasilja, a neke od prikupljenih poruka prikazati u obliku stripa </a:t>
            </a:r>
          </a:p>
          <a:p>
            <a:pPr algn="just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(u digitalnom alatu) od najmanje 10 sličica.</a:t>
            </a:r>
          </a:p>
        </p:txBody>
      </p:sp>
      <p:pic>
        <p:nvPicPr>
          <p:cNvPr id="16386" name="Picture 2" descr="Slikovni rezultat za strip o nasilj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643446"/>
            <a:ext cx="3643338" cy="2000232"/>
          </a:xfrm>
          <a:prstGeom prst="rect">
            <a:avLst/>
          </a:prstGeom>
          <a:noFill/>
        </p:spPr>
      </p:pic>
      <p:pic>
        <p:nvPicPr>
          <p:cNvPr id="16388" name="Picture 4" descr="Slikovni rezultat za strip o nasilj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643470" cy="26221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Međupredmetne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aktivnosti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428736"/>
            <a:ext cx="8786842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Projekt STOP nasilju na nastavi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Informatike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; debata,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izradba plakata.</a:t>
            </a: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Interaktivno predavanje na satu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Tjelesne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zdravstvene kulture vezano uz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Fairplay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igru u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određenom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sportu, ali ne samo vezano uz sport, nego i za svakodnevni život.</a:t>
            </a: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Suradnja s učenicima OŠ Josipa Kozarca u kojoj su sudjelovali učenici iz 1.B </a:t>
            </a: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razreda gimnazije.</a:t>
            </a: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Sat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Engleskog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jezika na kojemu smo primjerom prikazali nasilje te kako ga </a:t>
            </a: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zaustaviti.</a:t>
            </a:r>
          </a:p>
          <a:p>
            <a:pPr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371B75D1-C89D-4221-8A70-EA2AF7DB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00504"/>
            <a:ext cx="3930814" cy="2622590"/>
          </a:xfrm>
          <a:prstGeom prst="rect">
            <a:avLst/>
          </a:prstGeom>
        </p:spPr>
      </p:pic>
      <p:pic>
        <p:nvPicPr>
          <p:cNvPr id="2050" name="Picture 2" descr="http://www.ss-mmarulica-slatina.skole.hr/upload/ss-mmarulica-slatina/images/newsimg/2434/Image/ssmmstop2020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857651" cy="26414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www.ss-mmarulica-slatina.skole.hr/upload/ss-mmarulica-slatina/images/newsimg/2453/Image/ssmmplakati2020%20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416160" cy="6040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://www.ss-mmarulica-slatina.skole.hr/upload/ss-mmarulica-slatina/images/newsimg/2458/Image/ssmmDSIstopnasilju2020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277382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ss-mmarulica-slatina.skole.hr/upload/ss-mmarulica-slatina/images/newsimg/2458/Image/ssmmDSIstopnasilju2020%20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86322"/>
            <a:ext cx="2418061" cy="1809012"/>
          </a:xfrm>
          <a:prstGeom prst="rect">
            <a:avLst/>
          </a:prstGeom>
          <a:noFill/>
        </p:spPr>
      </p:pic>
      <p:pic>
        <p:nvPicPr>
          <p:cNvPr id="1034" name="Picture 10" descr="http://www.ss-mmarulica-slatina.skole.hr/upload/ss-mmarulica-slatina/images/newsimg/2458/Image/ssmmDSIstopnasilju2020%20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3" y="2428868"/>
            <a:ext cx="3429023" cy="25717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Završetak projekta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kraju ovog projekta točnije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2. 2020., obilježavanjem  Dana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ružičastih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majica svi učenici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prvih razreda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prezentirali su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svoje radove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tako smo uspješno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završili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ovaj projekt pod nazivom STOP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nasilju. Svatko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imao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je neku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vrstu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zadatka kako bismo se upoznali s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problemom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školi, ali i u svakodnevnim životnim situacijama. </a:t>
            </a:r>
          </a:p>
          <a:p>
            <a:pPr marL="0" indent="0" algn="just">
              <a:buNone/>
            </a:pP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aključili smo kako nasilje nije i ne treba nikada biti ničije rješenje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Slika 4">
            <a:extLst>
              <a:ext uri="{FF2B5EF4-FFF2-40B4-BE49-F238E27FC236}">
                <a16:creationId xmlns="" xmlns:a16="http://schemas.microsoft.com/office/drawing/2014/main" id="{6A337906-6678-E84D-956B-1E762653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00438"/>
            <a:ext cx="6369626" cy="30972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40A2527-234D-4AA5-8F42-67642BEA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1643074"/>
          </a:xfrm>
        </p:spPr>
        <p:txBody>
          <a:bodyPr>
            <a:normAutofit/>
          </a:bodyPr>
          <a:lstStyle/>
          <a:p>
            <a:r>
              <a:rPr lang="hr-HR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0" dirty="0" smtClean="0">
                <a:latin typeface="Times New Roman" pitchFamily="18" charset="0"/>
                <a:cs typeface="Times New Roman" pitchFamily="18" charset="0"/>
              </a:rPr>
              <a:t>Izradili: marko </a:t>
            </a:r>
            <a:r>
              <a:rPr lang="hr-HR" sz="2000" b="0" dirty="0" err="1" smtClean="0">
                <a:latin typeface="Times New Roman" pitchFamily="18" charset="0"/>
                <a:cs typeface="Times New Roman" pitchFamily="18" charset="0"/>
              </a:rPr>
              <a:t>bogojević</a:t>
            </a:r>
            <a:r>
              <a:rPr lang="hr-HR" sz="2000" b="0" dirty="0" smtClean="0">
                <a:latin typeface="Times New Roman" pitchFamily="18" charset="0"/>
                <a:cs typeface="Times New Roman" pitchFamily="18" charset="0"/>
              </a:rPr>
              <a:t> I MATIJA POHIBA, </a:t>
            </a:r>
            <a:r>
              <a:rPr lang="hr-HR" sz="2000" b="0" dirty="0">
                <a:latin typeface="Times New Roman" pitchFamily="18" charset="0"/>
                <a:cs typeface="Times New Roman" pitchFamily="18" charset="0"/>
              </a:rPr>
              <a:t>1.b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6B8A442-62B4-4F3B-B5C6-ABA9F01F6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8000" dirty="0">
                <a:latin typeface="Times New Roman" pitchFamily="18" charset="0"/>
                <a:cs typeface="Times New Roman" pitchFamily="18" charset="0"/>
              </a:rPr>
              <a:t>Kraj</a:t>
            </a:r>
          </a:p>
        </p:txBody>
      </p:sp>
      <p:pic>
        <p:nvPicPr>
          <p:cNvPr id="3074" name="Picture 2" descr="Slikovni rezultat za stop nasilj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597017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70179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333</Words>
  <Application>Microsoft Office PowerPoint</Application>
  <PresentationFormat>Prikaz na zaslonu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tema</vt:lpstr>
      <vt:lpstr>Stop nasilju</vt:lpstr>
      <vt:lpstr>Pregled međupredmetnog projekta  STOP nasilju</vt:lpstr>
      <vt:lpstr>Provedba ankete za projekt STOP nasilju</vt:lpstr>
      <vt:lpstr>Praćenje dnevnih medija (zastupljenost vijesti o nasilju)</vt:lpstr>
      <vt:lpstr>Poruke protiv nasilja- STRIP</vt:lpstr>
      <vt:lpstr>Međupredmetne aktivnosti</vt:lpstr>
      <vt:lpstr>PowerPointova prezentacija</vt:lpstr>
      <vt:lpstr>Završetak projekta</vt:lpstr>
      <vt:lpstr>   Izradili: marko bogojević I MATIJA POHIBA, 1.b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 korisnik</dc:creator>
  <cp:lastModifiedBy>Microsoftov račun</cp:lastModifiedBy>
  <cp:revision>27</cp:revision>
  <dcterms:created xsi:type="dcterms:W3CDTF">2020-03-03T14:10:10Z</dcterms:created>
  <dcterms:modified xsi:type="dcterms:W3CDTF">2020-03-08T15:48:24Z</dcterms:modified>
</cp:coreProperties>
</file>