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99" r:id="rId2"/>
    <p:sldId id="271" r:id="rId3"/>
    <p:sldId id="331" r:id="rId4"/>
    <p:sldId id="332" r:id="rId5"/>
    <p:sldId id="341" r:id="rId6"/>
    <p:sldId id="342" r:id="rId7"/>
    <p:sldId id="333" r:id="rId8"/>
    <p:sldId id="334" r:id="rId9"/>
    <p:sldId id="335" r:id="rId10"/>
    <p:sldId id="301" r:id="rId11"/>
    <p:sldId id="337" r:id="rId12"/>
    <p:sldId id="338" r:id="rId13"/>
    <p:sldId id="339" r:id="rId14"/>
    <p:sldId id="336" r:id="rId15"/>
    <p:sldId id="340" r:id="rId16"/>
    <p:sldId id="276" r:id="rId17"/>
    <p:sldId id="277" r:id="rId18"/>
    <p:sldId id="286" r:id="rId19"/>
    <p:sldId id="296" r:id="rId20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38" autoAdjust="0"/>
  </p:normalViewPr>
  <p:slideViewPr>
    <p:cSldViewPr>
      <p:cViewPr varScale="1">
        <p:scale>
          <a:sx n="50" d="100"/>
          <a:sy n="50" d="100"/>
        </p:scale>
        <p:origin x="95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4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9075281-C8F1-4904-BF5C-2F492166FD0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BF2C-EAEC-4DEF-B0D5-F839DE675F8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F0F65-6515-4C1C-BE04-70FB9F2DE87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80CCD-5A66-486E-8D6E-1DB42E3EABE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09507-AB2D-4AEE-ABCD-46F00C31AA9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AF60C-5A20-4ED8-9EE7-DD71965F552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2D5EB-FAC3-486A-A538-B624FC155A3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CE1DD-51B1-493A-93AE-BED95BA0AF5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F762D-39F5-4113-A11F-8F4FBA02830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677E0-3DC4-4AD6-B93B-50D0B8D184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61ED1D6-4A39-4B59-9576-3B49DE0976B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311B3E-09E3-4E2E-BF8C-4521AA40FBA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50509 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84288"/>
            <a:ext cx="8802687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203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5400" dirty="0">
                <a:solidFill>
                  <a:srgbClr val="002060"/>
                </a:solidFill>
              </a:rPr>
              <a:t>Srednja škola </a:t>
            </a:r>
            <a:br>
              <a:rPr lang="hr-HR" sz="5400" dirty="0">
                <a:solidFill>
                  <a:srgbClr val="002060"/>
                </a:solidFill>
              </a:rPr>
            </a:br>
            <a:r>
              <a:rPr lang="hr-HR" sz="5400" dirty="0">
                <a:solidFill>
                  <a:srgbClr val="002060"/>
                </a:solidFill>
              </a:rPr>
              <a:t>Marka Marulića Slatina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2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cap="small" dirty="0" err="1"/>
              <a:t>Izvođenje</a:t>
            </a:r>
            <a:r>
              <a:rPr lang="en-US" cap="small" dirty="0"/>
              <a:t> </a:t>
            </a:r>
            <a:r>
              <a:rPr lang="en-US" cap="small" dirty="0" err="1"/>
              <a:t>nastave</a:t>
            </a:r>
            <a:r>
              <a:rPr lang="en-US" cap="small" dirty="0"/>
              <a:t>, </a:t>
            </a:r>
            <a:r>
              <a:rPr lang="en-US" cap="small" dirty="0" err="1"/>
              <a:t>lab.vježbi</a:t>
            </a:r>
            <a:r>
              <a:rPr lang="en-US" cap="small" dirty="0"/>
              <a:t> u e-</a:t>
            </a:r>
            <a:r>
              <a:rPr lang="en-US" cap="small" dirty="0" err="1"/>
              <a:t>učionici</a:t>
            </a:r>
            <a:endParaRPr lang="hr-HR" cap="small" dirty="0"/>
          </a:p>
        </p:txBody>
      </p:sp>
      <p:pic>
        <p:nvPicPr>
          <p:cNvPr id="4098" name="Picture 2" descr="D:\x_Desktop_C_XP\SG_RAM\škola_MM\EPP_elektro_MM\fotografija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7"/>
            <a:ext cx="9144000" cy="5823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Lab. </a:t>
            </a:r>
            <a:r>
              <a:rPr lang="en-US" cap="small" dirty="0" err="1"/>
              <a:t>vježbe</a:t>
            </a:r>
            <a:r>
              <a:rPr lang="en-US" cap="small" dirty="0"/>
              <a:t> u </a:t>
            </a:r>
            <a:r>
              <a:rPr lang="en-US" cap="small" dirty="0" err="1"/>
              <a:t>praktikumu</a:t>
            </a:r>
            <a:r>
              <a:rPr lang="en-US" cap="small" dirty="0"/>
              <a:t> </a:t>
            </a:r>
            <a:r>
              <a:rPr lang="en-US" cap="small" dirty="0" err="1"/>
              <a:t>elekt</a:t>
            </a:r>
            <a:r>
              <a:rPr lang="hr-HR" cap="small" dirty="0" err="1"/>
              <a:t>rotehnike</a:t>
            </a:r>
            <a:endParaRPr lang="hr-HR" cap="small" dirty="0"/>
          </a:p>
        </p:txBody>
      </p:sp>
      <p:pic>
        <p:nvPicPr>
          <p:cNvPr id="3074" name="Picture 2" descr="D:\x_Desktop_C_XP\SG_RAM\škola_MM\EPP_elektro_MM\EPP_05_2007_ 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3999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/>
              <a:t>Simulacija</a:t>
            </a:r>
            <a:r>
              <a:rPr lang="en-US" cap="small" dirty="0"/>
              <a:t> </a:t>
            </a:r>
            <a:r>
              <a:rPr lang="en-US" cap="small" dirty="0" err="1"/>
              <a:t>rada</a:t>
            </a:r>
            <a:r>
              <a:rPr lang="en-US" cap="small" dirty="0"/>
              <a:t> s </a:t>
            </a:r>
            <a:r>
              <a:rPr lang="en-US" cap="small" dirty="0" err="1"/>
              <a:t>mikrokontrolerskim</a:t>
            </a:r>
            <a:r>
              <a:rPr lang="en-US" cap="small" dirty="0"/>
              <a:t> </a:t>
            </a:r>
            <a:r>
              <a:rPr lang="en-US" cap="small" dirty="0" err="1"/>
              <a:t>sklopovima</a:t>
            </a:r>
            <a:r>
              <a:rPr lang="en-US" cap="small" dirty="0"/>
              <a:t>, ARDUINO </a:t>
            </a:r>
            <a:r>
              <a:rPr lang="en-US" cap="small" dirty="0" err="1"/>
              <a:t>sklopovima</a:t>
            </a:r>
            <a:r>
              <a:rPr lang="en-US" cap="small" dirty="0"/>
              <a:t>…</a:t>
            </a:r>
            <a:endParaRPr lang="hr-HR" cap="small" dirty="0"/>
          </a:p>
        </p:txBody>
      </p:sp>
      <p:pic>
        <p:nvPicPr>
          <p:cNvPr id="1026" name="Picture 2" descr="D:\x_Desktop_C_XP\SG_RAM\škola_MM\EPP_elektro_MM\05_2007_ZG 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9143999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/>
              <a:t>Učenici</a:t>
            </a:r>
            <a:r>
              <a:rPr lang="en-US" cap="small" dirty="0"/>
              <a:t> </a:t>
            </a:r>
            <a:r>
              <a:rPr lang="en-US" cap="small" dirty="0" err="1"/>
              <a:t>popravljaju</a:t>
            </a:r>
            <a:r>
              <a:rPr lang="en-US" cap="small" dirty="0"/>
              <a:t> </a:t>
            </a:r>
            <a:r>
              <a:rPr lang="en-US" cap="small" dirty="0" err="1"/>
              <a:t>složene</a:t>
            </a:r>
            <a:r>
              <a:rPr lang="en-US" cap="small" dirty="0"/>
              <a:t> </a:t>
            </a:r>
            <a:r>
              <a:rPr lang="en-US" cap="small" dirty="0" err="1"/>
              <a:t>procesorske</a:t>
            </a:r>
            <a:r>
              <a:rPr lang="en-US" cap="small" dirty="0"/>
              <a:t> </a:t>
            </a:r>
            <a:r>
              <a:rPr lang="en-US" cap="small" dirty="0" err="1"/>
              <a:t>sklopove</a:t>
            </a:r>
            <a:r>
              <a:rPr lang="en-US" cap="small" dirty="0"/>
              <a:t> …</a:t>
            </a:r>
            <a:endParaRPr lang="hr-HR" cap="small" dirty="0"/>
          </a:p>
        </p:txBody>
      </p:sp>
      <p:pic>
        <p:nvPicPr>
          <p:cNvPr id="4" name="Picture 2" descr="C:\Documents and Settings\XP_ntfs\Desktop\SG_RAM\škola_MM\EPP_elektro_MM\serv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3"/>
            <a:ext cx="9144000" cy="573372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cap="small" dirty="0" err="1"/>
              <a:t>Projekti</a:t>
            </a:r>
            <a:r>
              <a:rPr lang="en-US" cap="small" dirty="0"/>
              <a:t> ….</a:t>
            </a:r>
            <a:endParaRPr lang="hr-HR" cap="small" dirty="0"/>
          </a:p>
        </p:txBody>
      </p:sp>
      <p:pic>
        <p:nvPicPr>
          <p:cNvPr id="2050" name="Picture 2" descr="D:\x_Desktop_C_XP\SG_RAM\škola_MM\EPP_elektro_MM\DSCF0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err="1"/>
              <a:t>Učenici</a:t>
            </a:r>
            <a:r>
              <a:rPr lang="en-US" cap="small" dirty="0"/>
              <a:t> </a:t>
            </a:r>
            <a:r>
              <a:rPr lang="en-US" cap="small" dirty="0" err="1"/>
              <a:t>spajaju</a:t>
            </a:r>
            <a:r>
              <a:rPr lang="en-US" cap="small" dirty="0"/>
              <a:t> e-</a:t>
            </a:r>
            <a:r>
              <a:rPr lang="en-US" cap="small" dirty="0" err="1"/>
              <a:t>učionice</a:t>
            </a:r>
            <a:r>
              <a:rPr lang="en-US" cap="small" dirty="0"/>
              <a:t> u LAN </a:t>
            </a:r>
            <a:r>
              <a:rPr lang="en-US" cap="small" dirty="0" err="1"/>
              <a:t>mrežu</a:t>
            </a:r>
            <a:endParaRPr lang="hr-HR" cap="small" dirty="0"/>
          </a:p>
        </p:txBody>
      </p:sp>
      <p:pic>
        <p:nvPicPr>
          <p:cNvPr id="3" name="Picture 2" descr="C:\Documents and Settings\XP_ntfs\Desktop\SG_RAM\škola_MM\EPP_elektro_MM\nokia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28396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XP_ntfs\Desktop\SG_RAM\škola_MM\EPP_elektro_MM\010710_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908720"/>
            <a:ext cx="486003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dirty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/>
              <a:t>	Srednja škola Marka Marulića Slatina </a:t>
            </a:r>
            <a:r>
              <a:rPr lang="hr-HR" dirty="0">
                <a:solidFill>
                  <a:srgbClr val="FFFF00"/>
                </a:solidFill>
              </a:rPr>
              <a:t>jedina</a:t>
            </a:r>
            <a:r>
              <a:rPr lang="hr-HR" dirty="0"/>
              <a:t> je srednjoškolska ustanova na slatinskom području sa </a:t>
            </a:r>
            <a:r>
              <a:rPr lang="hr-HR" dirty="0">
                <a:solidFill>
                  <a:srgbClr val="FFFF00"/>
                </a:solidFill>
              </a:rPr>
              <a:t>četverogodišnjim</a:t>
            </a:r>
            <a:r>
              <a:rPr lang="hr-HR" dirty="0"/>
              <a:t> programima. </a:t>
            </a:r>
            <a:r>
              <a:rPr lang="hr-HR" dirty="0">
                <a:solidFill>
                  <a:srgbClr val="FF0000"/>
                </a:solidFill>
              </a:rPr>
              <a:t>Najbolja preporuka</a:t>
            </a:r>
            <a:r>
              <a:rPr lang="hr-HR" dirty="0"/>
              <a:t> da se školujete u Srednjoj školi Marka Marulića Slatina jesu </a:t>
            </a:r>
            <a:r>
              <a:rPr lang="hr-HR" dirty="0">
                <a:solidFill>
                  <a:srgbClr val="FF0000"/>
                </a:solidFill>
              </a:rPr>
              <a:t>uspjesi</a:t>
            </a:r>
            <a:r>
              <a:rPr lang="hr-HR" dirty="0"/>
              <a:t> koje naši učenici postižu </a:t>
            </a:r>
            <a:r>
              <a:rPr lang="hr-HR" dirty="0">
                <a:solidFill>
                  <a:srgbClr val="FF0000"/>
                </a:solidFill>
              </a:rPr>
              <a:t>na županijskim i državnim natjecanjima.</a:t>
            </a:r>
            <a:r>
              <a:rPr lang="hr-HR" dirty="0"/>
              <a:t> </a:t>
            </a: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620713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3600" dirty="0"/>
              <a:t>ZAŠTO SE PRIJAVITI (I UPISATI) U SREDNJU ŠKOLU MARKA MARULIĆA SLATINA?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476250"/>
            <a:ext cx="8229600" cy="62658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400" dirty="0"/>
              <a:t>	</a:t>
            </a:r>
            <a:endParaRPr lang="hr-HR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800" dirty="0"/>
              <a:t>    Naši sportaši među najboljima su u državi, posebno visoke plasmane ostvaruju atletičari.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800" dirty="0"/>
              <a:t>	Velika većina učenika Srednje škole Marka Marulića Slatina koji su pokazali zanimanje za studiranje, </a:t>
            </a:r>
            <a:r>
              <a:rPr lang="hr-HR" sz="2800" dirty="0">
                <a:solidFill>
                  <a:srgbClr val="FF0000"/>
                </a:solidFill>
              </a:rPr>
              <a:t>uspjeli su upisati željene fakultete</a:t>
            </a:r>
            <a:r>
              <a:rPr lang="hr-HR" sz="2800" dirty="0"/>
              <a:t> i mnogi od njih danas su naši visokoobrazovani građani, čak neki od njih rade u školi kao profesori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8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800" dirty="0"/>
              <a:t>   Naši učenici sudjeluju u raznim izvannastavnim aktivnostima, a u školi djeluje i Školska zadruga Slatina</a:t>
            </a: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P902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179388" y="5661025"/>
            <a:ext cx="6911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hr-HR" sz="6000" b="1">
                <a:solidFill>
                  <a:srgbClr val="FFFF00"/>
                </a:solidFill>
              </a:rPr>
              <a:t>Dobro nam došli!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2084388" y="-26988"/>
            <a:ext cx="6823075" cy="5353051"/>
            <a:chOff x="1313" y="187"/>
            <a:chExt cx="4298" cy="3372"/>
          </a:xfrm>
        </p:grpSpPr>
        <p:grpSp>
          <p:nvGrpSpPr>
            <p:cNvPr id="47108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4723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r-Latn-CS"/>
              </a:p>
            </p:txBody>
          </p:sp>
          <p:sp>
            <p:nvSpPr>
              <p:cNvPr id="4723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sr-Latn-CS"/>
              </a:p>
            </p:txBody>
          </p:sp>
        </p:grpSp>
        <p:grpSp>
          <p:nvGrpSpPr>
            <p:cNvPr id="47109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712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713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47236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sr-Latn-CS"/>
                  </a:p>
                </p:txBody>
              </p:sp>
              <p:sp>
                <p:nvSpPr>
                  <p:cNvPr id="47237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sr-Latn-CS"/>
                  </a:p>
                </p:txBody>
              </p:sp>
            </p:grpSp>
            <p:grpSp>
              <p:nvGrpSpPr>
                <p:cNvPr id="4713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713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7234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2 h 504"/>
                        <a:gd name="T2" fmla="*/ 5 w 2736"/>
                        <a:gd name="T3" fmla="*/ 1 h 504"/>
                        <a:gd name="T4" fmla="*/ 11 w 2736"/>
                        <a:gd name="T5" fmla="*/ 1 h 504"/>
                        <a:gd name="T6" fmla="*/ 17 w 2736"/>
                        <a:gd name="T7" fmla="*/ 1 h 504"/>
                        <a:gd name="T8" fmla="*/ 16 w 2736"/>
                        <a:gd name="T9" fmla="*/ 1 h 504"/>
                        <a:gd name="T10" fmla="*/ 11 w 2736"/>
                        <a:gd name="T11" fmla="*/ 1 h 504"/>
                        <a:gd name="T12" fmla="*/ 4 w 2736"/>
                        <a:gd name="T13" fmla="*/ 1 h 504"/>
                        <a:gd name="T14" fmla="*/ 0 w 2736"/>
                        <a:gd name="T15" fmla="*/ 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35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2 w 1769"/>
                        <a:gd name="T7" fmla="*/ 2 h 791"/>
                        <a:gd name="T8" fmla="*/ 2 w 1769"/>
                        <a:gd name="T9" fmla="*/ 4 h 791"/>
                        <a:gd name="T10" fmla="*/ 2 w 1769"/>
                        <a:gd name="T11" fmla="*/ 4 h 791"/>
                        <a:gd name="T12" fmla="*/ 2 w 1769"/>
                        <a:gd name="T13" fmla="*/ 4 h 791"/>
                        <a:gd name="T14" fmla="*/ 1 w 1769"/>
                        <a:gd name="T15" fmla="*/ 2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3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723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9 w 2736"/>
                        <a:gd name="T3" fmla="*/ 3 h 504"/>
                        <a:gd name="T4" fmla="*/ 19 w 2736"/>
                        <a:gd name="T5" fmla="*/ 1 h 504"/>
                        <a:gd name="T6" fmla="*/ 30 w 2736"/>
                        <a:gd name="T7" fmla="*/ 1 h 504"/>
                        <a:gd name="T8" fmla="*/ 29 w 2736"/>
                        <a:gd name="T9" fmla="*/ 2 h 504"/>
                        <a:gd name="T10" fmla="*/ 19 w 2736"/>
                        <a:gd name="T11" fmla="*/ 2 h 504"/>
                        <a:gd name="T12" fmla="*/ 7 w 2736"/>
                        <a:gd name="T13" fmla="*/ 5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3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2 w 1769"/>
                        <a:gd name="T5" fmla="*/ 3 h 791"/>
                        <a:gd name="T6" fmla="*/ 2 w 1769"/>
                        <a:gd name="T7" fmla="*/ 7 h 791"/>
                        <a:gd name="T8" fmla="*/ 2 w 1769"/>
                        <a:gd name="T9" fmla="*/ 10 h 791"/>
                        <a:gd name="T10" fmla="*/ 2 w 1769"/>
                        <a:gd name="T11" fmla="*/ 13 h 791"/>
                        <a:gd name="T12" fmla="*/ 2 w 1769"/>
                        <a:gd name="T13" fmla="*/ 10 h 791"/>
                        <a:gd name="T14" fmla="*/ 2 w 1769"/>
                        <a:gd name="T15" fmla="*/ 8 h 791"/>
                        <a:gd name="T16" fmla="*/ 2 w 1769"/>
                        <a:gd name="T17" fmla="*/ 5 h 791"/>
                        <a:gd name="T18" fmla="*/ 1 w 1769"/>
                        <a:gd name="T19" fmla="*/ 3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4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7230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2 h 504"/>
                        <a:gd name="T2" fmla="*/ 6 w 2736"/>
                        <a:gd name="T3" fmla="*/ 1 h 504"/>
                        <a:gd name="T4" fmla="*/ 12 w 2736"/>
                        <a:gd name="T5" fmla="*/ 1 h 504"/>
                        <a:gd name="T6" fmla="*/ 18 w 2736"/>
                        <a:gd name="T7" fmla="*/ 1 h 504"/>
                        <a:gd name="T8" fmla="*/ 18 w 2736"/>
                        <a:gd name="T9" fmla="*/ 1 h 504"/>
                        <a:gd name="T10" fmla="*/ 11 w 2736"/>
                        <a:gd name="T11" fmla="*/ 1 h 504"/>
                        <a:gd name="T12" fmla="*/ 4 w 2736"/>
                        <a:gd name="T13" fmla="*/ 1 h 504"/>
                        <a:gd name="T14" fmla="*/ 0 w 2736"/>
                        <a:gd name="T15" fmla="*/ 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31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2 w 1769"/>
                        <a:gd name="T7" fmla="*/ 1 h 791"/>
                        <a:gd name="T8" fmla="*/ 2 w 1769"/>
                        <a:gd name="T9" fmla="*/ 2 h 791"/>
                        <a:gd name="T10" fmla="*/ 2 w 1769"/>
                        <a:gd name="T11" fmla="*/ 3 h 791"/>
                        <a:gd name="T12" fmla="*/ 2 w 1769"/>
                        <a:gd name="T13" fmla="*/ 2 h 791"/>
                        <a:gd name="T14" fmla="*/ 1 w 1769"/>
                        <a:gd name="T15" fmla="*/ 2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4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722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 h 504"/>
                        <a:gd name="T2" fmla="*/ 4 w 2736"/>
                        <a:gd name="T3" fmla="*/ 2 h 504"/>
                        <a:gd name="T4" fmla="*/ 8 w 2736"/>
                        <a:gd name="T5" fmla="*/ 1 h 504"/>
                        <a:gd name="T6" fmla="*/ 13 w 2736"/>
                        <a:gd name="T7" fmla="*/ 1 h 504"/>
                        <a:gd name="T8" fmla="*/ 12 w 2736"/>
                        <a:gd name="T9" fmla="*/ 1 h 504"/>
                        <a:gd name="T10" fmla="*/ 8 w 2736"/>
                        <a:gd name="T11" fmla="*/ 1 h 504"/>
                        <a:gd name="T12" fmla="*/ 3 w 2736"/>
                        <a:gd name="T13" fmla="*/ 3 h 504"/>
                        <a:gd name="T14" fmla="*/ 0 w 2736"/>
                        <a:gd name="T15" fmla="*/ 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2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2 h 791"/>
                        <a:gd name="T6" fmla="*/ 1 w 1769"/>
                        <a:gd name="T7" fmla="*/ 5 h 791"/>
                        <a:gd name="T8" fmla="*/ 1 w 1769"/>
                        <a:gd name="T9" fmla="*/ 7 h 791"/>
                        <a:gd name="T10" fmla="*/ 1 w 1769"/>
                        <a:gd name="T11" fmla="*/ 9 h 791"/>
                        <a:gd name="T12" fmla="*/ 1 w 1769"/>
                        <a:gd name="T13" fmla="*/ 7 h 791"/>
                        <a:gd name="T14" fmla="*/ 1 w 1769"/>
                        <a:gd name="T15" fmla="*/ 5 h 791"/>
                        <a:gd name="T16" fmla="*/ 1 w 1769"/>
                        <a:gd name="T17" fmla="*/ 3 h 791"/>
                        <a:gd name="T18" fmla="*/ 1 w 1769"/>
                        <a:gd name="T19" fmla="*/ 2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4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7226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2 h 504"/>
                        <a:gd name="T2" fmla="*/ 2 w 2736"/>
                        <a:gd name="T3" fmla="*/ 1 h 504"/>
                        <a:gd name="T4" fmla="*/ 3 w 2736"/>
                        <a:gd name="T5" fmla="*/ 1 h 504"/>
                        <a:gd name="T6" fmla="*/ 5 w 2736"/>
                        <a:gd name="T7" fmla="*/ 1 h 504"/>
                        <a:gd name="T8" fmla="*/ 5 w 2736"/>
                        <a:gd name="T9" fmla="*/ 1 h 504"/>
                        <a:gd name="T10" fmla="*/ 3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27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2 h 791"/>
                        <a:gd name="T8" fmla="*/ 0 w 1769"/>
                        <a:gd name="T9" fmla="*/ 2 h 791"/>
                        <a:gd name="T10" fmla="*/ 0 w 1769"/>
                        <a:gd name="T11" fmla="*/ 4 h 791"/>
                        <a:gd name="T12" fmla="*/ 0 w 1769"/>
                        <a:gd name="T13" fmla="*/ 4 h 791"/>
                        <a:gd name="T14" fmla="*/ 0 w 1769"/>
                        <a:gd name="T15" fmla="*/ 2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4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722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2 w 2736"/>
                        <a:gd name="T7" fmla="*/ 0 h 504"/>
                        <a:gd name="T8" fmla="*/ 2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2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4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7222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23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4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722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2 h 504"/>
                        <a:gd name="T2" fmla="*/ 5 w 2736"/>
                        <a:gd name="T3" fmla="*/ 1 h 504"/>
                        <a:gd name="T4" fmla="*/ 11 w 2736"/>
                        <a:gd name="T5" fmla="*/ 1 h 504"/>
                        <a:gd name="T6" fmla="*/ 17 w 2736"/>
                        <a:gd name="T7" fmla="*/ 1 h 504"/>
                        <a:gd name="T8" fmla="*/ 16 w 2736"/>
                        <a:gd name="T9" fmla="*/ 1 h 504"/>
                        <a:gd name="T10" fmla="*/ 11 w 2736"/>
                        <a:gd name="T11" fmla="*/ 1 h 504"/>
                        <a:gd name="T12" fmla="*/ 4 w 2736"/>
                        <a:gd name="T13" fmla="*/ 1 h 504"/>
                        <a:gd name="T14" fmla="*/ 0 w 2736"/>
                        <a:gd name="T15" fmla="*/ 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2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2 w 1769"/>
                        <a:gd name="T7" fmla="*/ 2 h 791"/>
                        <a:gd name="T8" fmla="*/ 2 w 1769"/>
                        <a:gd name="T9" fmla="*/ 4 h 791"/>
                        <a:gd name="T10" fmla="*/ 2 w 1769"/>
                        <a:gd name="T11" fmla="*/ 4 h 791"/>
                        <a:gd name="T12" fmla="*/ 2 w 1769"/>
                        <a:gd name="T13" fmla="*/ 4 h 791"/>
                        <a:gd name="T14" fmla="*/ 1 w 1769"/>
                        <a:gd name="T15" fmla="*/ 2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4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7218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9 w 2736"/>
                        <a:gd name="T3" fmla="*/ 3 h 504"/>
                        <a:gd name="T4" fmla="*/ 19 w 2736"/>
                        <a:gd name="T5" fmla="*/ 1 h 504"/>
                        <a:gd name="T6" fmla="*/ 30 w 2736"/>
                        <a:gd name="T7" fmla="*/ 1 h 504"/>
                        <a:gd name="T8" fmla="*/ 29 w 2736"/>
                        <a:gd name="T9" fmla="*/ 2 h 504"/>
                        <a:gd name="T10" fmla="*/ 19 w 2736"/>
                        <a:gd name="T11" fmla="*/ 2 h 504"/>
                        <a:gd name="T12" fmla="*/ 7 w 2736"/>
                        <a:gd name="T13" fmla="*/ 5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19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2 w 1769"/>
                        <a:gd name="T5" fmla="*/ 3 h 791"/>
                        <a:gd name="T6" fmla="*/ 2 w 1769"/>
                        <a:gd name="T7" fmla="*/ 7 h 791"/>
                        <a:gd name="T8" fmla="*/ 2 w 1769"/>
                        <a:gd name="T9" fmla="*/ 10 h 791"/>
                        <a:gd name="T10" fmla="*/ 2 w 1769"/>
                        <a:gd name="T11" fmla="*/ 13 h 791"/>
                        <a:gd name="T12" fmla="*/ 2 w 1769"/>
                        <a:gd name="T13" fmla="*/ 10 h 791"/>
                        <a:gd name="T14" fmla="*/ 2 w 1769"/>
                        <a:gd name="T15" fmla="*/ 8 h 791"/>
                        <a:gd name="T16" fmla="*/ 2 w 1769"/>
                        <a:gd name="T17" fmla="*/ 5 h 791"/>
                        <a:gd name="T18" fmla="*/ 1 w 1769"/>
                        <a:gd name="T19" fmla="*/ 3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4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721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2 h 504"/>
                        <a:gd name="T2" fmla="*/ 6 w 2736"/>
                        <a:gd name="T3" fmla="*/ 1 h 504"/>
                        <a:gd name="T4" fmla="*/ 12 w 2736"/>
                        <a:gd name="T5" fmla="*/ 1 h 504"/>
                        <a:gd name="T6" fmla="*/ 18 w 2736"/>
                        <a:gd name="T7" fmla="*/ 1 h 504"/>
                        <a:gd name="T8" fmla="*/ 18 w 2736"/>
                        <a:gd name="T9" fmla="*/ 1 h 504"/>
                        <a:gd name="T10" fmla="*/ 11 w 2736"/>
                        <a:gd name="T11" fmla="*/ 1 h 504"/>
                        <a:gd name="T12" fmla="*/ 4 w 2736"/>
                        <a:gd name="T13" fmla="*/ 1 h 504"/>
                        <a:gd name="T14" fmla="*/ 0 w 2736"/>
                        <a:gd name="T15" fmla="*/ 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1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2 w 1769"/>
                        <a:gd name="T7" fmla="*/ 1 h 791"/>
                        <a:gd name="T8" fmla="*/ 2 w 1769"/>
                        <a:gd name="T9" fmla="*/ 2 h 791"/>
                        <a:gd name="T10" fmla="*/ 2 w 1769"/>
                        <a:gd name="T11" fmla="*/ 3 h 791"/>
                        <a:gd name="T12" fmla="*/ 2 w 1769"/>
                        <a:gd name="T13" fmla="*/ 2 h 791"/>
                        <a:gd name="T14" fmla="*/ 1 w 1769"/>
                        <a:gd name="T15" fmla="*/ 2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4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7214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 h 504"/>
                        <a:gd name="T2" fmla="*/ 4 w 2736"/>
                        <a:gd name="T3" fmla="*/ 2 h 504"/>
                        <a:gd name="T4" fmla="*/ 8 w 2736"/>
                        <a:gd name="T5" fmla="*/ 1 h 504"/>
                        <a:gd name="T6" fmla="*/ 13 w 2736"/>
                        <a:gd name="T7" fmla="*/ 1 h 504"/>
                        <a:gd name="T8" fmla="*/ 12 w 2736"/>
                        <a:gd name="T9" fmla="*/ 1 h 504"/>
                        <a:gd name="T10" fmla="*/ 8 w 2736"/>
                        <a:gd name="T11" fmla="*/ 1 h 504"/>
                        <a:gd name="T12" fmla="*/ 3 w 2736"/>
                        <a:gd name="T13" fmla="*/ 3 h 504"/>
                        <a:gd name="T14" fmla="*/ 0 w 2736"/>
                        <a:gd name="T15" fmla="*/ 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15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2 h 791"/>
                        <a:gd name="T6" fmla="*/ 1 w 1769"/>
                        <a:gd name="T7" fmla="*/ 5 h 791"/>
                        <a:gd name="T8" fmla="*/ 1 w 1769"/>
                        <a:gd name="T9" fmla="*/ 7 h 791"/>
                        <a:gd name="T10" fmla="*/ 1 w 1769"/>
                        <a:gd name="T11" fmla="*/ 9 h 791"/>
                        <a:gd name="T12" fmla="*/ 1 w 1769"/>
                        <a:gd name="T13" fmla="*/ 7 h 791"/>
                        <a:gd name="T14" fmla="*/ 1 w 1769"/>
                        <a:gd name="T15" fmla="*/ 5 h 791"/>
                        <a:gd name="T16" fmla="*/ 1 w 1769"/>
                        <a:gd name="T17" fmla="*/ 3 h 791"/>
                        <a:gd name="T18" fmla="*/ 1 w 1769"/>
                        <a:gd name="T19" fmla="*/ 2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4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721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2 h 504"/>
                        <a:gd name="T2" fmla="*/ 2 w 2736"/>
                        <a:gd name="T3" fmla="*/ 1 h 504"/>
                        <a:gd name="T4" fmla="*/ 3 w 2736"/>
                        <a:gd name="T5" fmla="*/ 1 h 504"/>
                        <a:gd name="T6" fmla="*/ 5 w 2736"/>
                        <a:gd name="T7" fmla="*/ 1 h 504"/>
                        <a:gd name="T8" fmla="*/ 5 w 2736"/>
                        <a:gd name="T9" fmla="*/ 1 h 504"/>
                        <a:gd name="T10" fmla="*/ 3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1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2 h 791"/>
                        <a:gd name="T8" fmla="*/ 0 w 1769"/>
                        <a:gd name="T9" fmla="*/ 2 h 791"/>
                        <a:gd name="T10" fmla="*/ 0 w 1769"/>
                        <a:gd name="T11" fmla="*/ 4 h 791"/>
                        <a:gd name="T12" fmla="*/ 0 w 1769"/>
                        <a:gd name="T13" fmla="*/ 4 h 791"/>
                        <a:gd name="T14" fmla="*/ 0 w 1769"/>
                        <a:gd name="T15" fmla="*/ 2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5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7210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2 w 2736"/>
                        <a:gd name="T7" fmla="*/ 0 h 504"/>
                        <a:gd name="T8" fmla="*/ 2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11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5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720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0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5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7206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07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5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720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0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5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7202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03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5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720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20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5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7198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99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5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719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9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5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7194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95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sp>
                <p:nvSpPr>
                  <p:cNvPr id="47159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r-HR"/>
                  </a:p>
                </p:txBody>
              </p:sp>
              <p:sp>
                <p:nvSpPr>
                  <p:cNvPr id="47160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r-HR"/>
                  </a:p>
                </p:txBody>
              </p:sp>
              <p:grpSp>
                <p:nvGrpSpPr>
                  <p:cNvPr id="4716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7192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93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6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7190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0 w 2736"/>
                        <a:gd name="T3" fmla="*/ 1 h 504"/>
                        <a:gd name="T4" fmla="*/ 0 w 2736"/>
                        <a:gd name="T5" fmla="*/ 1 h 504"/>
                        <a:gd name="T6" fmla="*/ 0 w 2736"/>
                        <a:gd name="T7" fmla="*/ 1 h 504"/>
                        <a:gd name="T8" fmla="*/ 0 w 2736"/>
                        <a:gd name="T9" fmla="*/ 1 h 504"/>
                        <a:gd name="T10" fmla="*/ 0 w 2736"/>
                        <a:gd name="T11" fmla="*/ 1 h 504"/>
                        <a:gd name="T12" fmla="*/ 0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91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6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7188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89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6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7186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2 h 504"/>
                        <a:gd name="T2" fmla="*/ 5 w 2736"/>
                        <a:gd name="T3" fmla="*/ 1 h 504"/>
                        <a:gd name="T4" fmla="*/ 11 w 2736"/>
                        <a:gd name="T5" fmla="*/ 1 h 504"/>
                        <a:gd name="T6" fmla="*/ 17 w 2736"/>
                        <a:gd name="T7" fmla="*/ 1 h 504"/>
                        <a:gd name="T8" fmla="*/ 16 w 2736"/>
                        <a:gd name="T9" fmla="*/ 1 h 504"/>
                        <a:gd name="T10" fmla="*/ 11 w 2736"/>
                        <a:gd name="T11" fmla="*/ 1 h 504"/>
                        <a:gd name="T12" fmla="*/ 4 w 2736"/>
                        <a:gd name="T13" fmla="*/ 1 h 504"/>
                        <a:gd name="T14" fmla="*/ 0 w 2736"/>
                        <a:gd name="T15" fmla="*/ 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87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2 w 1769"/>
                        <a:gd name="T7" fmla="*/ 2 h 791"/>
                        <a:gd name="T8" fmla="*/ 2 w 1769"/>
                        <a:gd name="T9" fmla="*/ 4 h 791"/>
                        <a:gd name="T10" fmla="*/ 2 w 1769"/>
                        <a:gd name="T11" fmla="*/ 4 h 791"/>
                        <a:gd name="T12" fmla="*/ 2 w 1769"/>
                        <a:gd name="T13" fmla="*/ 4 h 791"/>
                        <a:gd name="T14" fmla="*/ 1 w 1769"/>
                        <a:gd name="T15" fmla="*/ 2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6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7184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2 h 504"/>
                        <a:gd name="T2" fmla="*/ 2 w 2736"/>
                        <a:gd name="T3" fmla="*/ 1 h 504"/>
                        <a:gd name="T4" fmla="*/ 5 w 2736"/>
                        <a:gd name="T5" fmla="*/ 1 h 504"/>
                        <a:gd name="T6" fmla="*/ 7 w 2736"/>
                        <a:gd name="T7" fmla="*/ 1 h 504"/>
                        <a:gd name="T8" fmla="*/ 7 w 2736"/>
                        <a:gd name="T9" fmla="*/ 1 h 504"/>
                        <a:gd name="T10" fmla="*/ 5 w 2736"/>
                        <a:gd name="T11" fmla="*/ 1 h 504"/>
                        <a:gd name="T12" fmla="*/ 2 w 2736"/>
                        <a:gd name="T13" fmla="*/ 1 h 504"/>
                        <a:gd name="T14" fmla="*/ 0 w 2736"/>
                        <a:gd name="T15" fmla="*/ 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85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2 h 791"/>
                        <a:gd name="T8" fmla="*/ 0 w 1769"/>
                        <a:gd name="T9" fmla="*/ 4 h 791"/>
                        <a:gd name="T10" fmla="*/ 0 w 1769"/>
                        <a:gd name="T11" fmla="*/ 4 h 791"/>
                        <a:gd name="T12" fmla="*/ 0 w 1769"/>
                        <a:gd name="T13" fmla="*/ 4 h 791"/>
                        <a:gd name="T14" fmla="*/ 0 w 1769"/>
                        <a:gd name="T15" fmla="*/ 2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66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7182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2 h 504"/>
                        <a:gd name="T2" fmla="*/ 5 w 2736"/>
                        <a:gd name="T3" fmla="*/ 1 h 504"/>
                        <a:gd name="T4" fmla="*/ 10 w 2736"/>
                        <a:gd name="T5" fmla="*/ 1 h 504"/>
                        <a:gd name="T6" fmla="*/ 16 w 2736"/>
                        <a:gd name="T7" fmla="*/ 1 h 504"/>
                        <a:gd name="T8" fmla="*/ 16 w 2736"/>
                        <a:gd name="T9" fmla="*/ 1 h 504"/>
                        <a:gd name="T10" fmla="*/ 10 w 2736"/>
                        <a:gd name="T11" fmla="*/ 1 h 504"/>
                        <a:gd name="T12" fmla="*/ 4 w 2736"/>
                        <a:gd name="T13" fmla="*/ 1 h 504"/>
                        <a:gd name="T14" fmla="*/ 0 w 2736"/>
                        <a:gd name="T15" fmla="*/ 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83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2 w 1769"/>
                        <a:gd name="T7" fmla="*/ 1 h 791"/>
                        <a:gd name="T8" fmla="*/ 2 w 1769"/>
                        <a:gd name="T9" fmla="*/ 2 h 791"/>
                        <a:gd name="T10" fmla="*/ 2 w 1769"/>
                        <a:gd name="T11" fmla="*/ 3 h 791"/>
                        <a:gd name="T12" fmla="*/ 1 w 1769"/>
                        <a:gd name="T13" fmla="*/ 2 h 791"/>
                        <a:gd name="T14" fmla="*/ 1 w 1769"/>
                        <a:gd name="T15" fmla="*/ 2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6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7180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2 h 504"/>
                        <a:gd name="T2" fmla="*/ 5 w 2736"/>
                        <a:gd name="T3" fmla="*/ 1 h 504"/>
                        <a:gd name="T4" fmla="*/ 11 w 2736"/>
                        <a:gd name="T5" fmla="*/ 1 h 504"/>
                        <a:gd name="T6" fmla="*/ 17 w 2736"/>
                        <a:gd name="T7" fmla="*/ 1 h 504"/>
                        <a:gd name="T8" fmla="*/ 16 w 2736"/>
                        <a:gd name="T9" fmla="*/ 1 h 504"/>
                        <a:gd name="T10" fmla="*/ 11 w 2736"/>
                        <a:gd name="T11" fmla="*/ 1 h 504"/>
                        <a:gd name="T12" fmla="*/ 4 w 2736"/>
                        <a:gd name="T13" fmla="*/ 1 h 504"/>
                        <a:gd name="T14" fmla="*/ 0 w 2736"/>
                        <a:gd name="T15" fmla="*/ 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81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2 w 1769"/>
                        <a:gd name="T7" fmla="*/ 2 h 791"/>
                        <a:gd name="T8" fmla="*/ 2 w 1769"/>
                        <a:gd name="T9" fmla="*/ 4 h 791"/>
                        <a:gd name="T10" fmla="*/ 2 w 1769"/>
                        <a:gd name="T11" fmla="*/ 4 h 791"/>
                        <a:gd name="T12" fmla="*/ 2 w 1769"/>
                        <a:gd name="T13" fmla="*/ 4 h 791"/>
                        <a:gd name="T14" fmla="*/ 1 w 1769"/>
                        <a:gd name="T15" fmla="*/ 2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6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7178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2 h 504"/>
                        <a:gd name="T2" fmla="*/ 3 w 2736"/>
                        <a:gd name="T3" fmla="*/ 1 h 504"/>
                        <a:gd name="T4" fmla="*/ 7 w 2736"/>
                        <a:gd name="T5" fmla="*/ 1 h 504"/>
                        <a:gd name="T6" fmla="*/ 10 w 2736"/>
                        <a:gd name="T7" fmla="*/ 1 h 504"/>
                        <a:gd name="T8" fmla="*/ 10 w 2736"/>
                        <a:gd name="T9" fmla="*/ 1 h 504"/>
                        <a:gd name="T10" fmla="*/ 7 w 2736"/>
                        <a:gd name="T11" fmla="*/ 1 h 504"/>
                        <a:gd name="T12" fmla="*/ 2 w 2736"/>
                        <a:gd name="T13" fmla="*/ 1 h 504"/>
                        <a:gd name="T14" fmla="*/ 0 w 2736"/>
                        <a:gd name="T15" fmla="*/ 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79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2 h 791"/>
                        <a:gd name="T10" fmla="*/ 1 w 1769"/>
                        <a:gd name="T11" fmla="*/ 2 h 791"/>
                        <a:gd name="T12" fmla="*/ 1 w 1769"/>
                        <a:gd name="T13" fmla="*/ 2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6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7176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2 w 2736"/>
                        <a:gd name="T3" fmla="*/ 0 h 504"/>
                        <a:gd name="T4" fmla="*/ 5 w 2736"/>
                        <a:gd name="T5" fmla="*/ 0 h 504"/>
                        <a:gd name="T6" fmla="*/ 8 w 2736"/>
                        <a:gd name="T7" fmla="*/ 0 h 504"/>
                        <a:gd name="T8" fmla="*/ 8 w 2736"/>
                        <a:gd name="T9" fmla="*/ 0 h 504"/>
                        <a:gd name="T10" fmla="*/ 5 w 2736"/>
                        <a:gd name="T11" fmla="*/ 0 h 504"/>
                        <a:gd name="T12" fmla="*/ 2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77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7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7174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2 w 2736"/>
                        <a:gd name="T5" fmla="*/ 0 h 504"/>
                        <a:gd name="T6" fmla="*/ 3 w 2736"/>
                        <a:gd name="T7" fmla="*/ 0 h 504"/>
                        <a:gd name="T8" fmla="*/ 3 w 2736"/>
                        <a:gd name="T9" fmla="*/ 0 h 504"/>
                        <a:gd name="T10" fmla="*/ 2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75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  <p:grpSp>
                <p:nvGrpSpPr>
                  <p:cNvPr id="4717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7172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2 w 2736"/>
                        <a:gd name="T5" fmla="*/ 0 h 504"/>
                        <a:gd name="T6" fmla="*/ 2 w 2736"/>
                        <a:gd name="T7" fmla="*/ 0 h 504"/>
                        <a:gd name="T8" fmla="*/ 2 w 2736"/>
                        <a:gd name="T9" fmla="*/ 0 h 504"/>
                        <a:gd name="T10" fmla="*/ 2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  <p:sp>
                  <p:nvSpPr>
                    <p:cNvPr id="47173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hr-HR"/>
                    </a:p>
                  </p:txBody>
                </p:sp>
              </p:grpSp>
            </p:grpSp>
          </p:grpSp>
          <p:grpSp>
            <p:nvGrpSpPr>
              <p:cNvPr id="4712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712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7129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6729"/>
                      <a:gd name="T10" fmla="*/ 0 h 21600"/>
                      <a:gd name="T11" fmla="*/ 36729 w 3672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r-HR"/>
                  </a:p>
                </p:txBody>
              </p:sp>
              <p:sp>
                <p:nvSpPr>
                  <p:cNvPr id="47130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0473"/>
                      <a:gd name="T10" fmla="*/ 0 h 22305"/>
                      <a:gd name="T11" fmla="*/ 30473 w 30473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r-HR"/>
                  </a:p>
                </p:txBody>
              </p:sp>
              <p:sp>
                <p:nvSpPr>
                  <p:cNvPr id="47131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4812"/>
                      <a:gd name="T10" fmla="*/ 0 h 22305"/>
                      <a:gd name="T11" fmla="*/ 34812 w 34812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r-HR"/>
                  </a:p>
                </p:txBody>
              </p:sp>
              <p:sp>
                <p:nvSpPr>
                  <p:cNvPr id="47132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6830"/>
                      <a:gd name="T10" fmla="*/ 0 h 22305"/>
                      <a:gd name="T11" fmla="*/ 36830 w 36830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r-HR"/>
                  </a:p>
                </p:txBody>
              </p:sp>
              <p:sp>
                <p:nvSpPr>
                  <p:cNvPr id="47133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1881"/>
                      <a:gd name="T10" fmla="*/ 0 h 21600"/>
                      <a:gd name="T11" fmla="*/ 31881 w 31881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r-HR"/>
                  </a:p>
                </p:txBody>
              </p:sp>
              <p:sp>
                <p:nvSpPr>
                  <p:cNvPr id="47134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1146"/>
                      <a:gd name="T10" fmla="*/ 0 h 21600"/>
                      <a:gd name="T11" fmla="*/ 31146 w 3114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r-HR"/>
                  </a:p>
                </p:txBody>
              </p:sp>
              <p:sp>
                <p:nvSpPr>
                  <p:cNvPr id="47135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1 h 2368"/>
                      <a:gd name="T2" fmla="*/ 1 w 776"/>
                      <a:gd name="T3" fmla="*/ 1 h 2368"/>
                      <a:gd name="T4" fmla="*/ 1 w 776"/>
                      <a:gd name="T5" fmla="*/ 1 h 2368"/>
                      <a:gd name="T6" fmla="*/ 1 w 776"/>
                      <a:gd name="T7" fmla="*/ 1 h 2368"/>
                      <a:gd name="T8" fmla="*/ 1 w 776"/>
                      <a:gd name="T9" fmla="*/ 3 h 2368"/>
                      <a:gd name="T10" fmla="*/ 1 w 776"/>
                      <a:gd name="T11" fmla="*/ 3 h 2368"/>
                      <a:gd name="T12" fmla="*/ 1 w 776"/>
                      <a:gd name="T13" fmla="*/ 4 h 2368"/>
                      <a:gd name="T14" fmla="*/ 1 w 776"/>
                      <a:gd name="T15" fmla="*/ 4 h 2368"/>
                      <a:gd name="T16" fmla="*/ 1 w 776"/>
                      <a:gd name="T17" fmla="*/ 5 h 2368"/>
                      <a:gd name="T18" fmla="*/ 1 w 776"/>
                      <a:gd name="T19" fmla="*/ 5 h 2368"/>
                      <a:gd name="T20" fmla="*/ 1 w 776"/>
                      <a:gd name="T21" fmla="*/ 6 h 2368"/>
                      <a:gd name="T22" fmla="*/ 1 w 776"/>
                      <a:gd name="T23" fmla="*/ 6 h 2368"/>
                      <a:gd name="T24" fmla="*/ 1 w 776"/>
                      <a:gd name="T25" fmla="*/ 7 h 2368"/>
                      <a:gd name="T26" fmla="*/ 1 w 776"/>
                      <a:gd name="T27" fmla="*/ 9 h 2368"/>
                      <a:gd name="T28" fmla="*/ 1 w 776"/>
                      <a:gd name="T29" fmla="*/ 10 h 2368"/>
                      <a:gd name="T30" fmla="*/ 1 w 776"/>
                      <a:gd name="T31" fmla="*/ 10 h 2368"/>
                      <a:gd name="T32" fmla="*/ 1 w 776"/>
                      <a:gd name="T33" fmla="*/ 12 h 2368"/>
                      <a:gd name="T34" fmla="*/ 1 w 776"/>
                      <a:gd name="T35" fmla="*/ 12 h 2368"/>
                      <a:gd name="T36" fmla="*/ 1 w 776"/>
                      <a:gd name="T37" fmla="*/ 14 h 2368"/>
                      <a:gd name="T38" fmla="*/ 1 w 776"/>
                      <a:gd name="T39" fmla="*/ 15 h 2368"/>
                      <a:gd name="T40" fmla="*/ 1 w 776"/>
                      <a:gd name="T41" fmla="*/ 15 h 2368"/>
                      <a:gd name="T42" fmla="*/ 1 w 776"/>
                      <a:gd name="T43" fmla="*/ 17 h 2368"/>
                      <a:gd name="T44" fmla="*/ 1 w 776"/>
                      <a:gd name="T45" fmla="*/ 17 h 2368"/>
                      <a:gd name="T46" fmla="*/ 1 w 776"/>
                      <a:gd name="T47" fmla="*/ 19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776"/>
                      <a:gd name="T73" fmla="*/ 0 h 2368"/>
                      <a:gd name="T74" fmla="*/ 776 w 776"/>
                      <a:gd name="T75" fmla="*/ 2368 h 236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hr-HR"/>
                  </a:p>
                </p:txBody>
              </p:sp>
            </p:grpSp>
            <p:sp>
              <p:nvSpPr>
                <p:cNvPr id="47128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 w 776"/>
                    <a:gd name="T3" fmla="*/ 0 h 2368"/>
                    <a:gd name="T4" fmla="*/ 1 w 776"/>
                    <a:gd name="T5" fmla="*/ 0 h 2368"/>
                    <a:gd name="T6" fmla="*/ 1 w 776"/>
                    <a:gd name="T7" fmla="*/ 0 h 2368"/>
                    <a:gd name="T8" fmla="*/ 1 w 776"/>
                    <a:gd name="T9" fmla="*/ 0 h 2368"/>
                    <a:gd name="T10" fmla="*/ 1 w 776"/>
                    <a:gd name="T11" fmla="*/ 0 h 2368"/>
                    <a:gd name="T12" fmla="*/ 1 w 776"/>
                    <a:gd name="T13" fmla="*/ 0 h 2368"/>
                    <a:gd name="T14" fmla="*/ 1 w 776"/>
                    <a:gd name="T15" fmla="*/ 0 h 2368"/>
                    <a:gd name="T16" fmla="*/ 1 w 776"/>
                    <a:gd name="T17" fmla="*/ 0 h 2368"/>
                    <a:gd name="T18" fmla="*/ 1 w 776"/>
                    <a:gd name="T19" fmla="*/ 0 h 2368"/>
                    <a:gd name="T20" fmla="*/ 1 w 776"/>
                    <a:gd name="T21" fmla="*/ 0 h 2368"/>
                    <a:gd name="T22" fmla="*/ 1 w 776"/>
                    <a:gd name="T23" fmla="*/ 0 h 2368"/>
                    <a:gd name="T24" fmla="*/ 1 w 776"/>
                    <a:gd name="T25" fmla="*/ 0 h 2368"/>
                    <a:gd name="T26" fmla="*/ 1 w 776"/>
                    <a:gd name="T27" fmla="*/ 0 h 2368"/>
                    <a:gd name="T28" fmla="*/ 1 w 776"/>
                    <a:gd name="T29" fmla="*/ 0 h 2368"/>
                    <a:gd name="T30" fmla="*/ 2 w 776"/>
                    <a:gd name="T31" fmla="*/ 0 h 2368"/>
                    <a:gd name="T32" fmla="*/ 1 w 776"/>
                    <a:gd name="T33" fmla="*/ 0 h 2368"/>
                    <a:gd name="T34" fmla="*/ 2 w 776"/>
                    <a:gd name="T35" fmla="*/ 0 h 2368"/>
                    <a:gd name="T36" fmla="*/ 1 w 776"/>
                    <a:gd name="T37" fmla="*/ 0 h 2368"/>
                    <a:gd name="T38" fmla="*/ 2 w 776"/>
                    <a:gd name="T39" fmla="*/ 0 h 2368"/>
                    <a:gd name="T40" fmla="*/ 2 w 776"/>
                    <a:gd name="T41" fmla="*/ 0 h 2368"/>
                    <a:gd name="T42" fmla="*/ 2 w 776"/>
                    <a:gd name="T43" fmla="*/ 0 h 2368"/>
                    <a:gd name="T44" fmla="*/ 2 w 776"/>
                    <a:gd name="T45" fmla="*/ 0 h 2368"/>
                    <a:gd name="T46" fmla="*/ 2 w 776"/>
                    <a:gd name="T47" fmla="*/ 0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76"/>
                    <a:gd name="T73" fmla="*/ 0 h 2368"/>
                    <a:gd name="T74" fmla="*/ 776 w 776"/>
                    <a:gd name="T75" fmla="*/ 2368 h 236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</p:grpSp>
        <p:grpSp>
          <p:nvGrpSpPr>
            <p:cNvPr id="4711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711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1 h 2368"/>
                  <a:gd name="T2" fmla="*/ 2 w 776"/>
                  <a:gd name="T3" fmla="*/ 1 h 2368"/>
                  <a:gd name="T4" fmla="*/ 1 w 776"/>
                  <a:gd name="T5" fmla="*/ 1 h 2368"/>
                  <a:gd name="T6" fmla="*/ 2 w 776"/>
                  <a:gd name="T7" fmla="*/ 1 h 2368"/>
                  <a:gd name="T8" fmla="*/ 1 w 776"/>
                  <a:gd name="T9" fmla="*/ 1 h 2368"/>
                  <a:gd name="T10" fmla="*/ 3 w 776"/>
                  <a:gd name="T11" fmla="*/ 2 h 2368"/>
                  <a:gd name="T12" fmla="*/ 2 w 776"/>
                  <a:gd name="T13" fmla="*/ 2 h 2368"/>
                  <a:gd name="T14" fmla="*/ 3 w 776"/>
                  <a:gd name="T15" fmla="*/ 2 h 2368"/>
                  <a:gd name="T16" fmla="*/ 3 w 776"/>
                  <a:gd name="T17" fmla="*/ 4 h 2368"/>
                  <a:gd name="T18" fmla="*/ 3 w 776"/>
                  <a:gd name="T19" fmla="*/ 4 h 2368"/>
                  <a:gd name="T20" fmla="*/ 3 w 776"/>
                  <a:gd name="T21" fmla="*/ 4 h 2368"/>
                  <a:gd name="T22" fmla="*/ 3 w 776"/>
                  <a:gd name="T23" fmla="*/ 4 h 2368"/>
                  <a:gd name="T24" fmla="*/ 3 w 776"/>
                  <a:gd name="T25" fmla="*/ 5 h 2368"/>
                  <a:gd name="T26" fmla="*/ 4 w 776"/>
                  <a:gd name="T27" fmla="*/ 6 h 2368"/>
                  <a:gd name="T28" fmla="*/ 4 w 776"/>
                  <a:gd name="T29" fmla="*/ 7 h 2368"/>
                  <a:gd name="T30" fmla="*/ 4 w 776"/>
                  <a:gd name="T31" fmla="*/ 7 h 2368"/>
                  <a:gd name="T32" fmla="*/ 4 w 776"/>
                  <a:gd name="T33" fmla="*/ 8 h 2368"/>
                  <a:gd name="T34" fmla="*/ 4 w 776"/>
                  <a:gd name="T35" fmla="*/ 9 h 2368"/>
                  <a:gd name="T36" fmla="*/ 4 w 776"/>
                  <a:gd name="T37" fmla="*/ 9 h 2368"/>
                  <a:gd name="T38" fmla="*/ 4 w 776"/>
                  <a:gd name="T39" fmla="*/ 10 h 2368"/>
                  <a:gd name="T40" fmla="*/ 4 w 776"/>
                  <a:gd name="T41" fmla="*/ 11 h 2368"/>
                  <a:gd name="T42" fmla="*/ 4 w 776"/>
                  <a:gd name="T43" fmla="*/ 12 h 2368"/>
                  <a:gd name="T44" fmla="*/ 4 w 776"/>
                  <a:gd name="T45" fmla="*/ 12 h 2368"/>
                  <a:gd name="T46" fmla="*/ 4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1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1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1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1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1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1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1 h 2368"/>
                  <a:gd name="T2" fmla="*/ 2 w 776"/>
                  <a:gd name="T3" fmla="*/ 1 h 2368"/>
                  <a:gd name="T4" fmla="*/ 1 w 776"/>
                  <a:gd name="T5" fmla="*/ 1 h 2368"/>
                  <a:gd name="T6" fmla="*/ 2 w 776"/>
                  <a:gd name="T7" fmla="*/ 1 h 2368"/>
                  <a:gd name="T8" fmla="*/ 1 w 776"/>
                  <a:gd name="T9" fmla="*/ 1 h 2368"/>
                  <a:gd name="T10" fmla="*/ 3 w 776"/>
                  <a:gd name="T11" fmla="*/ 2 h 2368"/>
                  <a:gd name="T12" fmla="*/ 2 w 776"/>
                  <a:gd name="T13" fmla="*/ 2 h 2368"/>
                  <a:gd name="T14" fmla="*/ 3 w 776"/>
                  <a:gd name="T15" fmla="*/ 2 h 2368"/>
                  <a:gd name="T16" fmla="*/ 3 w 776"/>
                  <a:gd name="T17" fmla="*/ 4 h 2368"/>
                  <a:gd name="T18" fmla="*/ 3 w 776"/>
                  <a:gd name="T19" fmla="*/ 4 h 2368"/>
                  <a:gd name="T20" fmla="*/ 3 w 776"/>
                  <a:gd name="T21" fmla="*/ 4 h 2368"/>
                  <a:gd name="T22" fmla="*/ 3 w 776"/>
                  <a:gd name="T23" fmla="*/ 4 h 2368"/>
                  <a:gd name="T24" fmla="*/ 3 w 776"/>
                  <a:gd name="T25" fmla="*/ 5 h 2368"/>
                  <a:gd name="T26" fmla="*/ 4 w 776"/>
                  <a:gd name="T27" fmla="*/ 6 h 2368"/>
                  <a:gd name="T28" fmla="*/ 4 w 776"/>
                  <a:gd name="T29" fmla="*/ 7 h 2368"/>
                  <a:gd name="T30" fmla="*/ 4 w 776"/>
                  <a:gd name="T31" fmla="*/ 7 h 2368"/>
                  <a:gd name="T32" fmla="*/ 4 w 776"/>
                  <a:gd name="T33" fmla="*/ 8 h 2368"/>
                  <a:gd name="T34" fmla="*/ 4 w 776"/>
                  <a:gd name="T35" fmla="*/ 9 h 2368"/>
                  <a:gd name="T36" fmla="*/ 4 w 776"/>
                  <a:gd name="T37" fmla="*/ 9 h 2368"/>
                  <a:gd name="T38" fmla="*/ 4 w 776"/>
                  <a:gd name="T39" fmla="*/ 10 h 2368"/>
                  <a:gd name="T40" fmla="*/ 4 w 776"/>
                  <a:gd name="T41" fmla="*/ 11 h 2368"/>
                  <a:gd name="T42" fmla="*/ 4 w 776"/>
                  <a:gd name="T43" fmla="*/ 12 h 2368"/>
                  <a:gd name="T44" fmla="*/ 4 w 776"/>
                  <a:gd name="T45" fmla="*/ 12 h 2368"/>
                  <a:gd name="T46" fmla="*/ 4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1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2 w 776"/>
                  <a:gd name="T31" fmla="*/ 0 h 2368"/>
                  <a:gd name="T32" fmla="*/ 1 w 776"/>
                  <a:gd name="T33" fmla="*/ 0 h 2368"/>
                  <a:gd name="T34" fmla="*/ 2 w 776"/>
                  <a:gd name="T35" fmla="*/ 0 h 2368"/>
                  <a:gd name="T36" fmla="*/ 1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1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1 h 2368"/>
                  <a:gd name="T2" fmla="*/ 9604 w 776"/>
                  <a:gd name="T3" fmla="*/ 1 h 2368"/>
                  <a:gd name="T4" fmla="*/ 3810 w 776"/>
                  <a:gd name="T5" fmla="*/ 1 h 2368"/>
                  <a:gd name="T6" fmla="*/ 13428 w 776"/>
                  <a:gd name="T7" fmla="*/ 1 h 2368"/>
                  <a:gd name="T8" fmla="*/ 7659 w 776"/>
                  <a:gd name="T9" fmla="*/ 3 h 2368"/>
                  <a:gd name="T10" fmla="*/ 15337 w 776"/>
                  <a:gd name="T11" fmla="*/ 3 h 2368"/>
                  <a:gd name="T12" fmla="*/ 11489 w 776"/>
                  <a:gd name="T13" fmla="*/ 4 h 2368"/>
                  <a:gd name="T14" fmla="*/ 19158 w 776"/>
                  <a:gd name="T15" fmla="*/ 4 h 2368"/>
                  <a:gd name="T16" fmla="*/ 15337 w 776"/>
                  <a:gd name="T17" fmla="*/ 5 h 2368"/>
                  <a:gd name="T18" fmla="*/ 21086 w 776"/>
                  <a:gd name="T19" fmla="*/ 5 h 2368"/>
                  <a:gd name="T20" fmla="*/ 19158 w 776"/>
                  <a:gd name="T21" fmla="*/ 6 h 2368"/>
                  <a:gd name="T22" fmla="*/ 22988 w 776"/>
                  <a:gd name="T23" fmla="*/ 6 h 2368"/>
                  <a:gd name="T24" fmla="*/ 22988 w 776"/>
                  <a:gd name="T25" fmla="*/ 7 h 2368"/>
                  <a:gd name="T26" fmla="*/ 26827 w 776"/>
                  <a:gd name="T27" fmla="*/ 9 h 2368"/>
                  <a:gd name="T28" fmla="*/ 24896 w 776"/>
                  <a:gd name="T29" fmla="*/ 10 h 2368"/>
                  <a:gd name="T30" fmla="*/ 28757 w 776"/>
                  <a:gd name="T31" fmla="*/ 10 h 2368"/>
                  <a:gd name="T32" fmla="*/ 26827 w 776"/>
                  <a:gd name="T33" fmla="*/ 12 h 2368"/>
                  <a:gd name="T34" fmla="*/ 28757 w 776"/>
                  <a:gd name="T35" fmla="*/ 12 h 2368"/>
                  <a:gd name="T36" fmla="*/ 26827 w 776"/>
                  <a:gd name="T37" fmla="*/ 14 h 2368"/>
                  <a:gd name="T38" fmla="*/ 30675 w 776"/>
                  <a:gd name="T39" fmla="*/ 15 h 2368"/>
                  <a:gd name="T40" fmla="*/ 28757 w 776"/>
                  <a:gd name="T41" fmla="*/ 15 h 2368"/>
                  <a:gd name="T42" fmla="*/ 30675 w 776"/>
                  <a:gd name="T43" fmla="*/ 17 h 2368"/>
                  <a:gd name="T44" fmla="*/ 28757 w 776"/>
                  <a:gd name="T45" fmla="*/ 17 h 2368"/>
                  <a:gd name="T46" fmla="*/ 30675 w 776"/>
                  <a:gd name="T47" fmla="*/ 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2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1 h 2368"/>
                  <a:gd name="T2" fmla="*/ 73 w 776"/>
                  <a:gd name="T3" fmla="*/ 1 h 2368"/>
                  <a:gd name="T4" fmla="*/ 29 w 776"/>
                  <a:gd name="T5" fmla="*/ 1 h 2368"/>
                  <a:gd name="T6" fmla="*/ 101 w 776"/>
                  <a:gd name="T7" fmla="*/ 1 h 2368"/>
                  <a:gd name="T8" fmla="*/ 58 w 776"/>
                  <a:gd name="T9" fmla="*/ 3 h 2368"/>
                  <a:gd name="T10" fmla="*/ 116 w 776"/>
                  <a:gd name="T11" fmla="*/ 3 h 2368"/>
                  <a:gd name="T12" fmla="*/ 88 w 776"/>
                  <a:gd name="T13" fmla="*/ 4 h 2368"/>
                  <a:gd name="T14" fmla="*/ 144 w 776"/>
                  <a:gd name="T15" fmla="*/ 4 h 2368"/>
                  <a:gd name="T16" fmla="*/ 116 w 776"/>
                  <a:gd name="T17" fmla="*/ 5 h 2368"/>
                  <a:gd name="T18" fmla="*/ 160 w 776"/>
                  <a:gd name="T19" fmla="*/ 5 h 2368"/>
                  <a:gd name="T20" fmla="*/ 144 w 776"/>
                  <a:gd name="T21" fmla="*/ 6 h 2368"/>
                  <a:gd name="T22" fmla="*/ 174 w 776"/>
                  <a:gd name="T23" fmla="*/ 6 h 2368"/>
                  <a:gd name="T24" fmla="*/ 174 w 776"/>
                  <a:gd name="T25" fmla="*/ 7 h 2368"/>
                  <a:gd name="T26" fmla="*/ 204 w 776"/>
                  <a:gd name="T27" fmla="*/ 9 h 2368"/>
                  <a:gd name="T28" fmla="*/ 188 w 776"/>
                  <a:gd name="T29" fmla="*/ 10 h 2368"/>
                  <a:gd name="T30" fmla="*/ 216 w 776"/>
                  <a:gd name="T31" fmla="*/ 10 h 2368"/>
                  <a:gd name="T32" fmla="*/ 204 w 776"/>
                  <a:gd name="T33" fmla="*/ 12 h 2368"/>
                  <a:gd name="T34" fmla="*/ 216 w 776"/>
                  <a:gd name="T35" fmla="*/ 12 h 2368"/>
                  <a:gd name="T36" fmla="*/ 204 w 776"/>
                  <a:gd name="T37" fmla="*/ 14 h 2368"/>
                  <a:gd name="T38" fmla="*/ 232 w 776"/>
                  <a:gd name="T39" fmla="*/ 15 h 2368"/>
                  <a:gd name="T40" fmla="*/ 216 w 776"/>
                  <a:gd name="T41" fmla="*/ 15 h 2368"/>
                  <a:gd name="T42" fmla="*/ 232 w 776"/>
                  <a:gd name="T43" fmla="*/ 17 h 2368"/>
                  <a:gd name="T44" fmla="*/ 216 w 776"/>
                  <a:gd name="T45" fmla="*/ 17 h 2368"/>
                  <a:gd name="T46" fmla="*/ 232 w 776"/>
                  <a:gd name="T47" fmla="*/ 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2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1 h 2368"/>
                  <a:gd name="T2" fmla="*/ 4214 w 776"/>
                  <a:gd name="T3" fmla="*/ 1 h 2368"/>
                  <a:gd name="T4" fmla="*/ 1690 w 776"/>
                  <a:gd name="T5" fmla="*/ 2 h 2368"/>
                  <a:gd name="T6" fmla="*/ 5897 w 776"/>
                  <a:gd name="T7" fmla="*/ 2 h 2368"/>
                  <a:gd name="T8" fmla="*/ 3371 w 776"/>
                  <a:gd name="T9" fmla="*/ 4 h 2368"/>
                  <a:gd name="T10" fmla="*/ 6738 w 776"/>
                  <a:gd name="T11" fmla="*/ 5 h 2368"/>
                  <a:gd name="T12" fmla="*/ 5057 w 776"/>
                  <a:gd name="T13" fmla="*/ 6 h 2368"/>
                  <a:gd name="T14" fmla="*/ 8434 w 776"/>
                  <a:gd name="T15" fmla="*/ 7 h 2368"/>
                  <a:gd name="T16" fmla="*/ 6738 w 776"/>
                  <a:gd name="T17" fmla="*/ 8 h 2368"/>
                  <a:gd name="T18" fmla="*/ 9285 w 776"/>
                  <a:gd name="T19" fmla="*/ 9 h 2368"/>
                  <a:gd name="T20" fmla="*/ 8434 w 776"/>
                  <a:gd name="T21" fmla="*/ 10 h 2368"/>
                  <a:gd name="T22" fmla="*/ 10109 w 776"/>
                  <a:gd name="T23" fmla="*/ 11 h 2368"/>
                  <a:gd name="T24" fmla="*/ 10109 w 776"/>
                  <a:gd name="T25" fmla="*/ 13 h 2368"/>
                  <a:gd name="T26" fmla="*/ 11810 w 776"/>
                  <a:gd name="T27" fmla="*/ 15 h 2368"/>
                  <a:gd name="T28" fmla="*/ 10968 w 776"/>
                  <a:gd name="T29" fmla="*/ 16 h 2368"/>
                  <a:gd name="T30" fmla="*/ 12650 w 776"/>
                  <a:gd name="T31" fmla="*/ 18 h 2368"/>
                  <a:gd name="T32" fmla="*/ 11810 w 776"/>
                  <a:gd name="T33" fmla="*/ 20 h 2368"/>
                  <a:gd name="T34" fmla="*/ 12650 w 776"/>
                  <a:gd name="T35" fmla="*/ 22 h 2368"/>
                  <a:gd name="T36" fmla="*/ 11810 w 776"/>
                  <a:gd name="T37" fmla="*/ 23 h 2368"/>
                  <a:gd name="T38" fmla="*/ 13505 w 776"/>
                  <a:gd name="T39" fmla="*/ 25 h 2368"/>
                  <a:gd name="T40" fmla="*/ 12650 w 776"/>
                  <a:gd name="T41" fmla="*/ 27 h 2368"/>
                  <a:gd name="T42" fmla="*/ 13505 w 776"/>
                  <a:gd name="T43" fmla="*/ 29 h 2368"/>
                  <a:gd name="T44" fmla="*/ 12650 w 776"/>
                  <a:gd name="T45" fmla="*/ 30 h 2368"/>
                  <a:gd name="T46" fmla="*/ 13505 w 776"/>
                  <a:gd name="T47" fmla="*/ 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2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0 h 2368"/>
                  <a:gd name="T2" fmla="*/ 384621 w 776"/>
                  <a:gd name="T3" fmla="*/ 0 h 2368"/>
                  <a:gd name="T4" fmla="*/ 154310 w 776"/>
                  <a:gd name="T5" fmla="*/ 0 h 2368"/>
                  <a:gd name="T6" fmla="*/ 539095 w 776"/>
                  <a:gd name="T7" fmla="*/ 0 h 2368"/>
                  <a:gd name="T8" fmla="*/ 308827 w 776"/>
                  <a:gd name="T9" fmla="*/ 0 h 2368"/>
                  <a:gd name="T10" fmla="*/ 616265 w 776"/>
                  <a:gd name="T11" fmla="*/ 0 h 2368"/>
                  <a:gd name="T12" fmla="*/ 461893 w 776"/>
                  <a:gd name="T13" fmla="*/ 0 h 2368"/>
                  <a:gd name="T14" fmla="*/ 770694 w 776"/>
                  <a:gd name="T15" fmla="*/ 0 h 2368"/>
                  <a:gd name="T16" fmla="*/ 616265 w 776"/>
                  <a:gd name="T17" fmla="*/ 0 h 2368"/>
                  <a:gd name="T18" fmla="*/ 847633 w 776"/>
                  <a:gd name="T19" fmla="*/ 0 h 2368"/>
                  <a:gd name="T20" fmla="*/ 770694 w 776"/>
                  <a:gd name="T21" fmla="*/ 0 h 2368"/>
                  <a:gd name="T22" fmla="*/ 924800 w 776"/>
                  <a:gd name="T23" fmla="*/ 0 h 2368"/>
                  <a:gd name="T24" fmla="*/ 924800 w 776"/>
                  <a:gd name="T25" fmla="*/ 0 h 2368"/>
                  <a:gd name="T26" fmla="*/ 1078833 w 776"/>
                  <a:gd name="T27" fmla="*/ 0 h 2368"/>
                  <a:gd name="T28" fmla="*/ 1001970 w 776"/>
                  <a:gd name="T29" fmla="*/ 0 h 2368"/>
                  <a:gd name="T30" fmla="*/ 1155112 w 776"/>
                  <a:gd name="T31" fmla="*/ 0 h 2368"/>
                  <a:gd name="T32" fmla="*/ 1078833 w 776"/>
                  <a:gd name="T33" fmla="*/ 0 h 2368"/>
                  <a:gd name="T34" fmla="*/ 1155112 w 776"/>
                  <a:gd name="T35" fmla="*/ 0 h 2368"/>
                  <a:gd name="T36" fmla="*/ 1078833 w 776"/>
                  <a:gd name="T37" fmla="*/ 0 h 2368"/>
                  <a:gd name="T38" fmla="*/ 1232250 w 776"/>
                  <a:gd name="T39" fmla="*/ 0 h 2368"/>
                  <a:gd name="T40" fmla="*/ 1155112 w 776"/>
                  <a:gd name="T41" fmla="*/ 0 h 2368"/>
                  <a:gd name="T42" fmla="*/ 1232250 w 776"/>
                  <a:gd name="T43" fmla="*/ 0 h 2368"/>
                  <a:gd name="T44" fmla="*/ 1155112 w 776"/>
                  <a:gd name="T45" fmla="*/ 0 h 2368"/>
                  <a:gd name="T46" fmla="*/ 123225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2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1 h 2368"/>
                  <a:gd name="T2" fmla="*/ 42 w 776"/>
                  <a:gd name="T3" fmla="*/ 1 h 2368"/>
                  <a:gd name="T4" fmla="*/ 17 w 776"/>
                  <a:gd name="T5" fmla="*/ 1 h 2368"/>
                  <a:gd name="T6" fmla="*/ 60 w 776"/>
                  <a:gd name="T7" fmla="*/ 1 h 2368"/>
                  <a:gd name="T8" fmla="*/ 34 w 776"/>
                  <a:gd name="T9" fmla="*/ 1 h 2368"/>
                  <a:gd name="T10" fmla="*/ 67 w 776"/>
                  <a:gd name="T11" fmla="*/ 1 h 2368"/>
                  <a:gd name="T12" fmla="*/ 51 w 776"/>
                  <a:gd name="T13" fmla="*/ 2 h 2368"/>
                  <a:gd name="T14" fmla="*/ 85 w 776"/>
                  <a:gd name="T15" fmla="*/ 2 h 2368"/>
                  <a:gd name="T16" fmla="*/ 67 w 776"/>
                  <a:gd name="T17" fmla="*/ 2 h 2368"/>
                  <a:gd name="T18" fmla="*/ 93 w 776"/>
                  <a:gd name="T19" fmla="*/ 2 h 2368"/>
                  <a:gd name="T20" fmla="*/ 85 w 776"/>
                  <a:gd name="T21" fmla="*/ 3 h 2368"/>
                  <a:gd name="T22" fmla="*/ 102 w 776"/>
                  <a:gd name="T23" fmla="*/ 3 h 2368"/>
                  <a:gd name="T24" fmla="*/ 102 w 776"/>
                  <a:gd name="T25" fmla="*/ 4 h 2368"/>
                  <a:gd name="T26" fmla="*/ 119 w 776"/>
                  <a:gd name="T27" fmla="*/ 4 h 2368"/>
                  <a:gd name="T28" fmla="*/ 111 w 776"/>
                  <a:gd name="T29" fmla="*/ 5 h 2368"/>
                  <a:gd name="T30" fmla="*/ 127 w 776"/>
                  <a:gd name="T31" fmla="*/ 5 h 2368"/>
                  <a:gd name="T32" fmla="*/ 119 w 776"/>
                  <a:gd name="T33" fmla="*/ 6 h 2368"/>
                  <a:gd name="T34" fmla="*/ 127 w 776"/>
                  <a:gd name="T35" fmla="*/ 7 h 2368"/>
                  <a:gd name="T36" fmla="*/ 119 w 776"/>
                  <a:gd name="T37" fmla="*/ 7 h 2368"/>
                  <a:gd name="T38" fmla="*/ 136 w 776"/>
                  <a:gd name="T39" fmla="*/ 7 h 2368"/>
                  <a:gd name="T40" fmla="*/ 127 w 776"/>
                  <a:gd name="T41" fmla="*/ 8 h 2368"/>
                  <a:gd name="T42" fmla="*/ 136 w 776"/>
                  <a:gd name="T43" fmla="*/ 9 h 2368"/>
                  <a:gd name="T44" fmla="*/ 127 w 776"/>
                  <a:gd name="T45" fmla="*/ 9 h 2368"/>
                  <a:gd name="T46" fmla="*/ 136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712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2 w 776"/>
                  <a:gd name="T31" fmla="*/ 0 h 2368"/>
                  <a:gd name="T32" fmla="*/ 1 w 776"/>
                  <a:gd name="T33" fmla="*/ 0 h 2368"/>
                  <a:gd name="T34" fmla="*/ 2 w 776"/>
                  <a:gd name="T35" fmla="*/ 0 h 2368"/>
                  <a:gd name="T36" fmla="*/ 1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sp>
        <p:nvSpPr>
          <p:cNvPr id="45191" name="Rectangle 13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5445125"/>
            <a:ext cx="8229600" cy="12588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r>
              <a:rPr lang="hr-HR" sz="5400" dirty="0"/>
              <a:t>SREDNJA ŠKOLA </a:t>
            </a:r>
            <a:br>
              <a:rPr lang="hr-HR" sz="5400" dirty="0"/>
            </a:br>
            <a:r>
              <a:rPr lang="hr-HR" sz="5400" dirty="0"/>
              <a:t>MARKA MARULIĆA SLATINA</a:t>
            </a:r>
            <a:r>
              <a:rPr lang="hr-HR" sz="4000" dirty="0"/>
              <a:t> </a:t>
            </a: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br>
              <a:rPr lang="hr-HR" sz="4000" dirty="0"/>
            </a:br>
            <a:r>
              <a:rPr lang="hr-HR" sz="5400" dirty="0"/>
              <a:t>SREDNJA ŠKOLA </a:t>
            </a:r>
            <a:br>
              <a:rPr lang="hr-HR" sz="5400" dirty="0"/>
            </a:br>
            <a:r>
              <a:rPr lang="hr-HR" sz="5400" dirty="0"/>
              <a:t> MARKA MARULIĆA SLATINA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5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5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260350"/>
            <a:ext cx="8377237" cy="6192838"/>
          </a:xfrm>
        </p:spPr>
        <p:txBody>
          <a:bodyPr/>
          <a:lstStyle/>
          <a:p>
            <a:pPr eaLnBrk="1" hangingPunct="1">
              <a:defRPr/>
            </a:pPr>
            <a:r>
              <a:rPr lang="hr-HR" b="1" dirty="0"/>
              <a:t>TEHNIČAR ZA ELEKTRONIKU-novi strukovni kurikulum: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r-HR" b="1" dirty="0"/>
          </a:p>
          <a:p>
            <a:pPr eaLnBrk="1" hangingPunct="1">
              <a:defRPr/>
            </a:pPr>
            <a:r>
              <a:rPr lang="hr-HR" b="1" dirty="0"/>
              <a:t>nema bodovnog praga</a:t>
            </a:r>
          </a:p>
          <a:p>
            <a:pPr lvl="1" eaLnBrk="1" hangingPunct="1">
              <a:defRPr/>
            </a:pPr>
            <a:r>
              <a:rPr lang="hr-HR" dirty="0"/>
              <a:t>Upisujemo jedan razred, tj. 20 učenika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dirty="0"/>
              <a:t> </a:t>
            </a:r>
          </a:p>
          <a:p>
            <a:pPr lvl="1" eaLnBrk="1" hangingPunct="1">
              <a:defRPr/>
            </a:pPr>
            <a:r>
              <a:rPr lang="hr-HR" dirty="0"/>
              <a:t>Predmeti koji se boduju su: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dirty="0"/>
              <a:t>	</a:t>
            </a:r>
            <a:r>
              <a:rPr lang="hr-HR" b="1" dirty="0">
                <a:solidFill>
                  <a:schemeClr val="accent2"/>
                </a:solidFill>
              </a:rPr>
              <a:t>Hrvatski jezik, prvi strani jezik, Matematika, Fizika, Kemija, Tehnička kultura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b="1" dirty="0">
                <a:solidFill>
                  <a:schemeClr val="accent2"/>
                </a:solidFill>
              </a:rPr>
              <a:t>Natjecanje iz znanja: Informatika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b="1" dirty="0">
                <a:solidFill>
                  <a:schemeClr val="accent2"/>
                </a:solidFill>
              </a:rPr>
              <a:t>- Potrebna je liječnička svjedodžba medicine rada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Pristup poslovima izradbe, testiranja, održavanja i servisiranja elektroničkih sklopova i uređaja. Primjena, ugradnja i održavanje elektroničkih sklopova.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1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Ključna svrha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Tehničar za elektroniku radi na pripremanju razvojne, tehnološke i operativne dokumentacije proizvodnje, ispitivanju elektroničkih komponenti i sklopova, montiranju i ispitivanju elektroničkih uređaja i opreme, njihovu posluživanju i održavanju, tehničko-administrativnim poslovima, izradbi elektroničkih sklopova i/ili uređaja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te prodaji i promidžbi elektrotehničkih i elektroničkih proizvoda.</a:t>
            </a:r>
          </a:p>
          <a:p>
            <a:pPr fontAlgn="base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Bitan dio posla ovog zanimanja je preventivno održavanje. Središnja i integrirajuća kompetencija ovog zanimanja je objedinjavanje poslova projektiranja, montažei održavanja elektroničke opreme, pri čemu se primjenjuju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kompetencije i korelacije iz područja elektrotehnike i računalstva.</a:t>
            </a:r>
          </a:p>
          <a:p>
            <a:pPr>
              <a:buNone/>
            </a:pPr>
            <a:r>
              <a:rPr lang="hr-HR" sz="3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hr-HR" sz="3100" b="1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1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Opis zanimanja</a:t>
            </a:r>
            <a:endParaRPr lang="hr-HR" sz="3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500166" y="156846"/>
          <a:ext cx="7026296" cy="633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kument" r:id="rId3" imgW="7041478" imgH="7729200" progId="Word.Document.12">
                  <p:embed/>
                </p:oleObj>
              </mc:Choice>
              <mc:Fallback>
                <p:oleObj name="Dokument" r:id="rId3" imgW="7041478" imgH="77292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56846"/>
                        <a:ext cx="7026296" cy="6339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500166" y="214290"/>
          <a:ext cx="6918344" cy="564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kument" r:id="rId3" imgW="6940583" imgH="7530480" progId="Word.Document.12">
                  <p:embed/>
                </p:oleObj>
              </mc:Choice>
              <mc:Fallback>
                <p:oleObj name="Dokument" r:id="rId3" imgW="6940583" imgH="75304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214290"/>
                        <a:ext cx="6918344" cy="564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avokutnik 2"/>
          <p:cNvSpPr/>
          <p:nvPr/>
        </p:nvSpPr>
        <p:spPr>
          <a:xfrm>
            <a:off x="928662" y="5786454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*</a:t>
            </a:r>
            <a:r>
              <a:rPr lang="en-US" dirty="0" err="1"/>
              <a:t>Napomena</a:t>
            </a:r>
            <a:r>
              <a:rPr lang="en-US" dirty="0"/>
              <a:t>: u </a:t>
            </a:r>
            <a:r>
              <a:rPr lang="en-US" dirty="0" err="1"/>
              <a:t>trećem</a:t>
            </a:r>
            <a:r>
              <a:rPr lang="en-US" dirty="0"/>
              <a:t> </a:t>
            </a:r>
            <a:r>
              <a:rPr lang="en-US" dirty="0" err="1"/>
              <a:t>razredu</a:t>
            </a:r>
            <a:r>
              <a:rPr lang="en-US" dirty="0"/>
              <a:t> </a:t>
            </a:r>
            <a:r>
              <a:rPr lang="en-US" dirty="0" err="1"/>
              <a:t>polaznik</a:t>
            </a:r>
            <a:r>
              <a:rPr lang="en-US" dirty="0"/>
              <a:t> </a:t>
            </a:r>
            <a:r>
              <a:rPr lang="en-US" dirty="0" err="1"/>
              <a:t>bira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ponuđenih</a:t>
            </a:r>
            <a:r>
              <a:rPr lang="en-US" dirty="0"/>
              <a:t> </a:t>
            </a:r>
            <a:r>
              <a:rPr lang="en-US" dirty="0" err="1"/>
              <a:t>izbornih</a:t>
            </a:r>
            <a:r>
              <a:rPr lang="en-US" dirty="0"/>
              <a:t> </a:t>
            </a:r>
            <a:r>
              <a:rPr lang="en-US" dirty="0" err="1"/>
              <a:t>strukovnih</a:t>
            </a:r>
            <a:r>
              <a:rPr lang="en-US" dirty="0"/>
              <a:t> </a:t>
            </a:r>
            <a:r>
              <a:rPr lang="en-US" dirty="0" err="1"/>
              <a:t>modula</a:t>
            </a:r>
            <a:r>
              <a:rPr lang="en-US" dirty="0"/>
              <a:t> s </a:t>
            </a:r>
            <a:r>
              <a:rPr lang="en-US" dirty="0" err="1"/>
              <a:t>pripadajućim</a:t>
            </a:r>
            <a:r>
              <a:rPr lang="en-US" dirty="0"/>
              <a:t> </a:t>
            </a:r>
            <a:r>
              <a:rPr lang="en-US" dirty="0" err="1"/>
              <a:t>nastavnim</a:t>
            </a:r>
            <a:r>
              <a:rPr lang="en-US" dirty="0"/>
              <a:t> </a:t>
            </a:r>
            <a:r>
              <a:rPr lang="en-US" dirty="0" err="1"/>
              <a:t>predmetima</a:t>
            </a:r>
            <a:r>
              <a:rPr lang="en-US" dirty="0"/>
              <a:t> u </a:t>
            </a:r>
            <a:r>
              <a:rPr lang="en-US" dirty="0" err="1"/>
              <a:t>trećem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četvrtom</a:t>
            </a:r>
            <a:r>
              <a:rPr lang="en-US" dirty="0"/>
              <a:t> </a:t>
            </a:r>
            <a:r>
              <a:rPr lang="en-US" dirty="0" err="1"/>
              <a:t>razredu</a:t>
            </a:r>
            <a:r>
              <a:rPr lang="en-US" dirty="0"/>
              <a:t>.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None/>
            </a:pPr>
            <a:r>
              <a:rPr lang="hr-HR" sz="1100" dirty="0">
                <a:latin typeface="Times New Roman" pitchFamily="18" charset="0"/>
                <a:cs typeface="Times New Roman" pitchFamily="18" charset="0"/>
              </a:rPr>
              <a:t>Učenik</a:t>
            </a:r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 će</a:t>
            </a:r>
            <a:r>
              <a:rPr lang="hr-HR" sz="1100" dirty="0">
                <a:latin typeface="Times New Roman" pitchFamily="18" charset="0"/>
                <a:cs typeface="Times New Roman" pitchFamily="18" charset="0"/>
              </a:rPr>
              <a:t> nakon  završenog srednjoškolskog obrazovanja biti u stanju</a:t>
            </a:r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koristiti osnovne fizikalne zakone u području elektrotehnike i njihovu primjenu u radu elektroničkih komponenti, sklopova i/ili uređaja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projektirati i izraditi jednostavan analogni ili digitalni elektronički sklop i/ ili uređaj te ga pustiti u rad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sklapati, ugađati i održavati elektroničke sklopove i/ili uređaje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izvesti i spojiti električne instalacije prema shemama spajanja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detektirati i dijagnosticirati kvar</a:t>
            </a:r>
            <a:r>
              <a:rPr lang="hr-H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na sklopu i/ili uređaju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koristiti električne mjerne instrumente u svrhu ispitivanja r</a:t>
            </a:r>
            <a:r>
              <a:rPr lang="hr-HR" sz="11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da uređaja i u svrhu otklanjanja kvarova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interpretirati dobivene mjerne rezultate i donijeti zaključke o uređaju ili sklopu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primjenjivati osnovno znanje o električnim strojevima i uređajima te o upravljanju i regulaciji sustava automatizaciji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izvesti jednostavan</a:t>
            </a:r>
            <a:r>
              <a:rPr lang="hr-H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sustav automatskog nadzora i upravljanja mikroupravljačem ili industrijskim računalom te upravljati robotom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prikupljati podatke pomoću računala i mikroupravljača te ih obrađivati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umrežiti računala i/ili uređaje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koristiti multimedijske tehnike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primjenjivati propise osiguranja kvalitete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primjenjivati zakonske propise i norme propisane za rad u tehnici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izrađivati i ažurirati tehničku i tehnološku dokumentaciju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razvijati kvalitetnu komunikaciju sa suradnicima i klijentima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primjenjivati zakonske propise rada na siguran način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primjenjivati zakonsku regulativu o zaštiti okoliša i održivog razvoja</a:t>
            </a:r>
          </a:p>
          <a:p>
            <a:pPr fontAlgn="base"/>
            <a:r>
              <a:rPr lang="vi-VN" sz="1100" dirty="0">
                <a:latin typeface="Times New Roman" pitchFamily="18" charset="0"/>
                <a:cs typeface="Times New Roman" pitchFamily="18" charset="0"/>
              </a:rPr>
              <a:t>vrjednovati osobne sposobnosti kako bi se unaprijedio vlastiti rad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100" dirty="0">
                <a:solidFill>
                  <a:schemeClr val="accent1"/>
                </a:solidFill>
              </a:rPr>
              <a:t>Kompetencije i ishodi učenja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Poželjne osobine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Tehnička polivalentnost, inovativnost, spremnost na kontinuirano stjecanje znanja i vještina u korak s tehnološkim trendovima, sposobnost razmjene novih znanja i vještina unutar svoje i komplementarnih struka, točnost, dosljednost, komunikativnost, sklonost timskom radu, čuvanje povjerljivih informacija u skladu s pravilima struke uz društveno odgovorno ponašanje.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Širina znanja ovog zanimanja omogućava zapošljavanje u raznim djelatnostima te zamjenu više djelatnika različitih profila jednim djelatnikom pri poslovima projektiranja, pripreme, izradbe, montaže i održavanja manjih i složenijih uređaja i sustava. Osim toga, dobra je podloga za specijalizacije i nastavak školovanja na visokim učilištima.</a:t>
            </a:r>
            <a:endParaRPr lang="hr-HR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Uska suradnja sa srodnim zanimanjima elektrotehnike, </a:t>
            </a:r>
            <a:r>
              <a:rPr lang="hr-HR" sz="2200" dirty="0" err="1">
                <a:latin typeface="Times New Roman" pitchFamily="18" charset="0"/>
                <a:cs typeface="Times New Roman" pitchFamily="18" charset="0"/>
              </a:rPr>
              <a:t>mehatronike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 i računalstva na svim razinama znanja, ali i s korisnicima usluga i opreme u različitim područjima djelatnosti.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Perspektive u zanimanju – nastavak obrazovanja, karijera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Words>748</Words>
  <Application>Microsoft Office PowerPoint</Application>
  <PresentationFormat>Prikaz na zaslonu (4:3)</PresentationFormat>
  <Paragraphs>61</Paragraphs>
  <Slides>19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8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Gomilanje</vt:lpstr>
      <vt:lpstr>Dokument</vt:lpstr>
      <vt:lpstr>Srednja škola  Marka Marulića Slatina</vt:lpstr>
      <vt:lpstr>PowerPoint prezentacija</vt:lpstr>
      <vt:lpstr>Ključna svrha</vt:lpstr>
      <vt:lpstr>Opis zanimanja</vt:lpstr>
      <vt:lpstr>PowerPoint prezentacija</vt:lpstr>
      <vt:lpstr>PowerPoint prezentacija</vt:lpstr>
      <vt:lpstr>Kompetencije i ishodi učenja</vt:lpstr>
      <vt:lpstr>Poželjne osobine</vt:lpstr>
      <vt:lpstr>Perspektive u zanimanju – nastavak obrazovanja, karijera</vt:lpstr>
      <vt:lpstr>Izvođenje nastave, lab.vježbi u e-učionici</vt:lpstr>
      <vt:lpstr>Lab. vježbe u praktikumu elektrotehnike</vt:lpstr>
      <vt:lpstr>Simulacija rada s mikrokontrolerskim sklopovima, ARDUINO sklopovima…</vt:lpstr>
      <vt:lpstr>Učenici popravljaju složene procesorske sklopove …</vt:lpstr>
      <vt:lpstr>Projekti ….</vt:lpstr>
      <vt:lpstr>Učenici spajaju e-učionice u LAN mrežu</vt:lpstr>
      <vt:lpstr>ZAŠTO SE PRIJAVITI (I UPISATI) U SREDNJU ŠKOLU MARKA MARULIĆA SLATINA?</vt:lpstr>
      <vt:lpstr> </vt:lpstr>
      <vt:lpstr>PowerPoint prezentacija</vt:lpstr>
      <vt:lpstr>        SREDNJA ŠKOLA  MARKA MARULIĆA SLATINA        SREDNJA ŠKOLA   MARKA MARULIĆA SLATINA</vt:lpstr>
    </vt:vector>
  </TitlesOfParts>
  <Company>SŠ Marka Marulića, Slatina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SREDNJA ŠKOLA MARKA MARULIĆA</dc:title>
  <dc:creator>psiholog</dc:creator>
  <cp:lastModifiedBy>sandra.bosnjak2@skole.hr</cp:lastModifiedBy>
  <cp:revision>130</cp:revision>
  <dcterms:created xsi:type="dcterms:W3CDTF">2009-05-19T11:48:49Z</dcterms:created>
  <dcterms:modified xsi:type="dcterms:W3CDTF">2020-05-25T09:57:26Z</dcterms:modified>
</cp:coreProperties>
</file>